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1" r:id="rId6"/>
    <p:sldId id="262" r:id="rId7"/>
    <p:sldId id="263" r:id="rId8"/>
    <p:sldId id="265" r:id="rId9"/>
    <p:sldId id="266" r:id="rId10"/>
    <p:sldId id="267" r:id="rId11"/>
    <p:sldId id="268" r:id="rId12"/>
    <p:sldId id="270" r:id="rId13"/>
    <p:sldId id="271" r:id="rId14"/>
    <p:sldId id="272" r:id="rId15"/>
    <p:sldId id="273" r:id="rId16"/>
    <p:sldId id="269" r:id="rId17"/>
  </p:sldIdLst>
  <p:sldSz cx="12192000" cy="6858000"/>
  <p:notesSz cx="6858000" cy="9144000"/>
  <p:defaultTextStyle>
    <a:defPPr>
      <a:defRPr lang="e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60"/>
  </p:normalViewPr>
  <p:slideViewPr>
    <p:cSldViewPr>
      <p:cViewPr varScale="1">
        <p:scale>
          <a:sx n="81" d="100"/>
          <a:sy n="81" d="100"/>
        </p:scale>
        <p:origin x="725" y="6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nel Qarayeva" userId="2357cff9cc730513" providerId="LiveId" clId="{69B5814E-6523-461E-848A-AF67438EE848}"/>
    <pc:docChg chg="undo custSel addSld delSld modSld">
      <pc:chgData name="Gunel Qarayeva" userId="2357cff9cc730513" providerId="LiveId" clId="{69B5814E-6523-461E-848A-AF67438EE848}" dt="2022-05-03T21:48:08.468" v="420" actId="27636"/>
      <pc:docMkLst>
        <pc:docMk/>
      </pc:docMkLst>
      <pc:sldChg chg="modSp mod">
        <pc:chgData name="Gunel Qarayeva" userId="2357cff9cc730513" providerId="LiveId" clId="{69B5814E-6523-461E-848A-AF67438EE848}" dt="2022-05-03T21:00:41.404" v="1" actId="27636"/>
        <pc:sldMkLst>
          <pc:docMk/>
          <pc:sldMk cId="78681586" sldId="256"/>
        </pc:sldMkLst>
        <pc:spChg chg="mod">
          <ac:chgData name="Gunel Qarayeva" userId="2357cff9cc730513" providerId="LiveId" clId="{69B5814E-6523-461E-848A-AF67438EE848}" dt="2022-05-03T21:00:41.404" v="1" actId="27636"/>
          <ac:spMkLst>
            <pc:docMk/>
            <pc:sldMk cId="78681586" sldId="256"/>
            <ac:spMk id="2" creationId="{3345BA77-5025-2C43-9379-48D02372623B}"/>
          </ac:spMkLst>
        </pc:spChg>
      </pc:sldChg>
      <pc:sldChg chg="modSp mod">
        <pc:chgData name="Gunel Qarayeva" userId="2357cff9cc730513" providerId="LiveId" clId="{69B5814E-6523-461E-848A-AF67438EE848}" dt="2022-05-03T21:09:08.327" v="80" actId="20577"/>
        <pc:sldMkLst>
          <pc:docMk/>
          <pc:sldMk cId="1004405916" sldId="257"/>
        </pc:sldMkLst>
        <pc:spChg chg="mod">
          <ac:chgData name="Gunel Qarayeva" userId="2357cff9cc730513" providerId="LiveId" clId="{69B5814E-6523-461E-848A-AF67438EE848}" dt="2022-05-03T21:09:08.327" v="80" actId="20577"/>
          <ac:spMkLst>
            <pc:docMk/>
            <pc:sldMk cId="1004405916" sldId="257"/>
            <ac:spMk id="2" creationId="{771D4856-359F-1F4D-8038-1E1F5D851F6A}"/>
          </ac:spMkLst>
        </pc:spChg>
        <pc:spChg chg="mod">
          <ac:chgData name="Gunel Qarayeva" userId="2357cff9cc730513" providerId="LiveId" clId="{69B5814E-6523-461E-848A-AF67438EE848}" dt="2022-05-03T21:08:49.656" v="77" actId="20577"/>
          <ac:spMkLst>
            <pc:docMk/>
            <pc:sldMk cId="1004405916" sldId="257"/>
            <ac:spMk id="3" creationId="{533C12CC-5052-F247-B44A-EC569F81919D}"/>
          </ac:spMkLst>
        </pc:spChg>
      </pc:sldChg>
      <pc:sldChg chg="addSp delSp modSp mod">
        <pc:chgData name="Gunel Qarayeva" userId="2357cff9cc730513" providerId="LiveId" clId="{69B5814E-6523-461E-848A-AF67438EE848}" dt="2022-05-03T21:09:40.488" v="81" actId="255"/>
        <pc:sldMkLst>
          <pc:docMk/>
          <pc:sldMk cId="4239022935" sldId="258"/>
        </pc:sldMkLst>
        <pc:spChg chg="del mod">
          <ac:chgData name="Gunel Qarayeva" userId="2357cff9cc730513" providerId="LiveId" clId="{69B5814E-6523-461E-848A-AF67438EE848}" dt="2022-05-03T21:05:46.967" v="44" actId="478"/>
          <ac:spMkLst>
            <pc:docMk/>
            <pc:sldMk cId="4239022935" sldId="258"/>
            <ac:spMk id="2" creationId="{31F757CA-E38D-3E4E-B1B5-473FD51FFF2E}"/>
          </ac:spMkLst>
        </pc:spChg>
        <pc:spChg chg="mod">
          <ac:chgData name="Gunel Qarayeva" userId="2357cff9cc730513" providerId="LiveId" clId="{69B5814E-6523-461E-848A-AF67438EE848}" dt="2022-05-03T21:09:40.488" v="81" actId="255"/>
          <ac:spMkLst>
            <pc:docMk/>
            <pc:sldMk cId="4239022935" sldId="258"/>
            <ac:spMk id="4" creationId="{0A8FF9F9-2A43-1B47-8A86-D5E1E5F8DD92}"/>
          </ac:spMkLst>
        </pc:spChg>
        <pc:spChg chg="add del mod">
          <ac:chgData name="Gunel Qarayeva" userId="2357cff9cc730513" providerId="LiveId" clId="{69B5814E-6523-461E-848A-AF67438EE848}" dt="2022-05-03T21:06:01.149" v="48" actId="478"/>
          <ac:spMkLst>
            <pc:docMk/>
            <pc:sldMk cId="4239022935" sldId="258"/>
            <ac:spMk id="6" creationId="{B31A818F-DF89-48D7-87EF-C387034F5FA6}"/>
          </ac:spMkLst>
        </pc:spChg>
        <pc:spChg chg="add del mod">
          <ac:chgData name="Gunel Qarayeva" userId="2357cff9cc730513" providerId="LiveId" clId="{69B5814E-6523-461E-848A-AF67438EE848}" dt="2022-05-03T21:06:11.012" v="51" actId="478"/>
          <ac:spMkLst>
            <pc:docMk/>
            <pc:sldMk cId="4239022935" sldId="258"/>
            <ac:spMk id="8" creationId="{9731EB5D-246A-4C49-8CE8-E54C15E375CC}"/>
          </ac:spMkLst>
        </pc:spChg>
        <pc:picChg chg="del">
          <ac:chgData name="Gunel Qarayeva" userId="2357cff9cc730513" providerId="LiveId" clId="{69B5814E-6523-461E-848A-AF67438EE848}" dt="2022-05-03T21:06:04.612" v="49" actId="478"/>
          <ac:picMkLst>
            <pc:docMk/>
            <pc:sldMk cId="4239022935" sldId="258"/>
            <ac:picMk id="5" creationId="{1EC2DD24-64B7-2B42-9FA8-D7593E5EEDC6}"/>
          </ac:picMkLst>
        </pc:picChg>
      </pc:sldChg>
      <pc:sldChg chg="del">
        <pc:chgData name="Gunel Qarayeva" userId="2357cff9cc730513" providerId="LiveId" clId="{69B5814E-6523-461E-848A-AF67438EE848}" dt="2022-05-03T21:03:05.331" v="6" actId="2696"/>
        <pc:sldMkLst>
          <pc:docMk/>
          <pc:sldMk cId="4054825877" sldId="259"/>
        </pc:sldMkLst>
      </pc:sldChg>
      <pc:sldChg chg="delSp modSp mod">
        <pc:chgData name="Gunel Qarayeva" userId="2357cff9cc730513" providerId="LiveId" clId="{69B5814E-6523-461E-848A-AF67438EE848}" dt="2022-05-03T21:29:40.093" v="206" actId="13900"/>
        <pc:sldMkLst>
          <pc:docMk/>
          <pc:sldMk cId="3076685501" sldId="260"/>
        </pc:sldMkLst>
        <pc:spChg chg="mod">
          <ac:chgData name="Gunel Qarayeva" userId="2357cff9cc730513" providerId="LiveId" clId="{69B5814E-6523-461E-848A-AF67438EE848}" dt="2022-05-03T21:07:19.309" v="59" actId="6549"/>
          <ac:spMkLst>
            <pc:docMk/>
            <pc:sldMk cId="3076685501" sldId="260"/>
            <ac:spMk id="2" creationId="{FAF394E4-437A-C045-9E40-7A8F7501B0C3}"/>
          </ac:spMkLst>
        </pc:spChg>
        <pc:spChg chg="del mod">
          <ac:chgData name="Gunel Qarayeva" userId="2357cff9cc730513" providerId="LiveId" clId="{69B5814E-6523-461E-848A-AF67438EE848}" dt="2022-05-03T21:07:24.169" v="61" actId="478"/>
          <ac:spMkLst>
            <pc:docMk/>
            <pc:sldMk cId="3076685501" sldId="260"/>
            <ac:spMk id="3" creationId="{270C0705-C037-3241-B5B3-2E0A11C7A064}"/>
          </ac:spMkLst>
        </pc:spChg>
        <pc:spChg chg="mod">
          <ac:chgData name="Gunel Qarayeva" userId="2357cff9cc730513" providerId="LiveId" clId="{69B5814E-6523-461E-848A-AF67438EE848}" dt="2022-05-03T21:29:40.093" v="206" actId="13900"/>
          <ac:spMkLst>
            <pc:docMk/>
            <pc:sldMk cId="3076685501" sldId="260"/>
            <ac:spMk id="4" creationId="{F4828053-2A0B-9347-8517-AFBF97FE3BCA}"/>
          </ac:spMkLst>
        </pc:spChg>
      </pc:sldChg>
      <pc:sldChg chg="delSp modSp mod delAnim">
        <pc:chgData name="Gunel Qarayeva" userId="2357cff9cc730513" providerId="LiveId" clId="{69B5814E-6523-461E-848A-AF67438EE848}" dt="2022-05-03T21:15:57.324" v="142" actId="20577"/>
        <pc:sldMkLst>
          <pc:docMk/>
          <pc:sldMk cId="1649235488" sldId="261"/>
        </pc:sldMkLst>
        <pc:spChg chg="del mod">
          <ac:chgData name="Gunel Qarayeva" userId="2357cff9cc730513" providerId="LiveId" clId="{69B5814E-6523-461E-848A-AF67438EE848}" dt="2022-05-03T21:04:49.386" v="34" actId="478"/>
          <ac:spMkLst>
            <pc:docMk/>
            <pc:sldMk cId="1649235488" sldId="261"/>
            <ac:spMk id="2" creationId="{E202928F-6D22-5C45-8240-9C40F8532EE4}"/>
          </ac:spMkLst>
        </pc:spChg>
        <pc:spChg chg="mod">
          <ac:chgData name="Gunel Qarayeva" userId="2357cff9cc730513" providerId="LiveId" clId="{69B5814E-6523-461E-848A-AF67438EE848}" dt="2022-05-03T21:15:57.324" v="142" actId="20577"/>
          <ac:spMkLst>
            <pc:docMk/>
            <pc:sldMk cId="1649235488" sldId="261"/>
            <ac:spMk id="3" creationId="{01FA87D9-45A6-0247-BCA7-5905D63875C1}"/>
          </ac:spMkLst>
        </pc:spChg>
        <pc:spChg chg="del mod">
          <ac:chgData name="Gunel Qarayeva" userId="2357cff9cc730513" providerId="LiveId" clId="{69B5814E-6523-461E-848A-AF67438EE848}" dt="2022-05-03T21:04:31.419" v="26" actId="478"/>
          <ac:spMkLst>
            <pc:docMk/>
            <pc:sldMk cId="1649235488" sldId="261"/>
            <ac:spMk id="17" creationId="{939DE008-1078-9948-8168-A9DCD539F7AA}"/>
          </ac:spMkLst>
        </pc:spChg>
        <pc:cxnChg chg="del">
          <ac:chgData name="Gunel Qarayeva" userId="2357cff9cc730513" providerId="LiveId" clId="{69B5814E-6523-461E-848A-AF67438EE848}" dt="2022-05-03T21:04:38.808" v="28" actId="478"/>
          <ac:cxnSpMkLst>
            <pc:docMk/>
            <pc:sldMk cId="1649235488" sldId="261"/>
            <ac:cxnSpMk id="4" creationId="{CA9F9485-CD21-4643-9770-E5857602B68E}"/>
          </ac:cxnSpMkLst>
        </pc:cxnChg>
        <pc:cxnChg chg="del">
          <ac:chgData name="Gunel Qarayeva" userId="2357cff9cc730513" providerId="LiveId" clId="{69B5814E-6523-461E-848A-AF67438EE848}" dt="2022-05-03T21:04:35.374" v="27" actId="478"/>
          <ac:cxnSpMkLst>
            <pc:docMk/>
            <pc:sldMk cId="1649235488" sldId="261"/>
            <ac:cxnSpMk id="9" creationId="{5446BDC6-E3DF-3647-8670-4EB0D279F389}"/>
          </ac:cxnSpMkLst>
        </pc:cxnChg>
      </pc:sldChg>
      <pc:sldChg chg="delSp modSp mod delAnim modAnim">
        <pc:chgData name="Gunel Qarayeva" userId="2357cff9cc730513" providerId="LiveId" clId="{69B5814E-6523-461E-848A-AF67438EE848}" dt="2022-05-03T21:30:03.099" v="208" actId="20577"/>
        <pc:sldMkLst>
          <pc:docMk/>
          <pc:sldMk cId="588000093" sldId="262"/>
        </pc:sldMkLst>
        <pc:spChg chg="mod">
          <ac:chgData name="Gunel Qarayeva" userId="2357cff9cc730513" providerId="LiveId" clId="{69B5814E-6523-461E-848A-AF67438EE848}" dt="2022-05-03T21:30:03.099" v="208" actId="20577"/>
          <ac:spMkLst>
            <pc:docMk/>
            <pc:sldMk cId="588000093" sldId="262"/>
            <ac:spMk id="4" creationId="{449C9D74-6760-7641-93DA-BB669A6D3A19}"/>
          </ac:spMkLst>
        </pc:spChg>
        <pc:spChg chg="del mod">
          <ac:chgData name="Gunel Qarayeva" userId="2357cff9cc730513" providerId="LiveId" clId="{69B5814E-6523-461E-848A-AF67438EE848}" dt="2022-05-03T21:11:28.212" v="101" actId="478"/>
          <ac:spMkLst>
            <pc:docMk/>
            <pc:sldMk cId="588000093" sldId="262"/>
            <ac:spMk id="6" creationId="{12B03913-6B6B-B948-9ABE-5FDA4C989A83}"/>
          </ac:spMkLst>
        </pc:spChg>
        <pc:picChg chg="del mod">
          <ac:chgData name="Gunel Qarayeva" userId="2357cff9cc730513" providerId="LiveId" clId="{69B5814E-6523-461E-848A-AF67438EE848}" dt="2022-05-03T21:11:16.752" v="98" actId="478"/>
          <ac:picMkLst>
            <pc:docMk/>
            <pc:sldMk cId="588000093" sldId="262"/>
            <ac:picMk id="7" creationId="{726BBF11-E95D-0B46-A3DA-E34A85E3DD2D}"/>
          </ac:picMkLst>
        </pc:picChg>
      </pc:sldChg>
      <pc:sldChg chg="delSp modSp mod">
        <pc:chgData name="Gunel Qarayeva" userId="2357cff9cc730513" providerId="LiveId" clId="{69B5814E-6523-461E-848A-AF67438EE848}" dt="2022-05-03T21:19:22.156" v="168" actId="6549"/>
        <pc:sldMkLst>
          <pc:docMk/>
          <pc:sldMk cId="4054712776" sldId="263"/>
        </pc:sldMkLst>
        <pc:spChg chg="del mod">
          <ac:chgData name="Gunel Qarayeva" userId="2357cff9cc730513" providerId="LiveId" clId="{69B5814E-6523-461E-848A-AF67438EE848}" dt="2022-05-03T21:12:11.988" v="108" actId="478"/>
          <ac:spMkLst>
            <pc:docMk/>
            <pc:sldMk cId="4054712776" sldId="263"/>
            <ac:spMk id="2" creationId="{F551F603-0364-9D4C-BAA2-72DFCBB7200C}"/>
          </ac:spMkLst>
        </pc:spChg>
        <pc:spChg chg="mod">
          <ac:chgData name="Gunel Qarayeva" userId="2357cff9cc730513" providerId="LiveId" clId="{69B5814E-6523-461E-848A-AF67438EE848}" dt="2022-05-03T21:19:22.156" v="168" actId="6549"/>
          <ac:spMkLst>
            <pc:docMk/>
            <pc:sldMk cId="4054712776" sldId="263"/>
            <ac:spMk id="3" creationId="{A184FB6D-3785-4241-8088-BFEB3B10362F}"/>
          </ac:spMkLst>
        </pc:spChg>
      </pc:sldChg>
      <pc:sldChg chg="del">
        <pc:chgData name="Gunel Qarayeva" userId="2357cff9cc730513" providerId="LiveId" clId="{69B5814E-6523-461E-848A-AF67438EE848}" dt="2022-05-03T21:20:32.716" v="176" actId="2696"/>
        <pc:sldMkLst>
          <pc:docMk/>
          <pc:sldMk cId="2531462540" sldId="264"/>
        </pc:sldMkLst>
      </pc:sldChg>
      <pc:sldChg chg="addSp delSp modSp mod">
        <pc:chgData name="Gunel Qarayeva" userId="2357cff9cc730513" providerId="LiveId" clId="{69B5814E-6523-461E-848A-AF67438EE848}" dt="2022-05-03T21:20:17.642" v="175" actId="20577"/>
        <pc:sldMkLst>
          <pc:docMk/>
          <pc:sldMk cId="3727038432" sldId="265"/>
        </pc:sldMkLst>
        <pc:spChg chg="del">
          <ac:chgData name="Gunel Qarayeva" userId="2357cff9cc730513" providerId="LiveId" clId="{69B5814E-6523-461E-848A-AF67438EE848}" dt="2022-05-03T21:12:58.210" v="111" actId="478"/>
          <ac:spMkLst>
            <pc:docMk/>
            <pc:sldMk cId="3727038432" sldId="265"/>
            <ac:spMk id="2" creationId="{B3576449-1B20-AC4D-ACF9-BB4918AA2F88}"/>
          </ac:spMkLst>
        </pc:spChg>
        <pc:spChg chg="del mod">
          <ac:chgData name="Gunel Qarayeva" userId="2357cff9cc730513" providerId="LiveId" clId="{69B5814E-6523-461E-848A-AF67438EE848}" dt="2022-05-03T21:13:03.824" v="113" actId="478"/>
          <ac:spMkLst>
            <pc:docMk/>
            <pc:sldMk cId="3727038432" sldId="265"/>
            <ac:spMk id="3" creationId="{9CBC769A-3D7A-F34A-A651-E3A67971227C}"/>
          </ac:spMkLst>
        </pc:spChg>
        <pc:spChg chg="del">
          <ac:chgData name="Gunel Qarayeva" userId="2357cff9cc730513" providerId="LiveId" clId="{69B5814E-6523-461E-848A-AF67438EE848}" dt="2022-05-03T21:12:46.311" v="110" actId="478"/>
          <ac:spMkLst>
            <pc:docMk/>
            <pc:sldMk cId="3727038432" sldId="265"/>
            <ac:spMk id="4" creationId="{C620DE7C-F29E-7C46-AA7D-F3BF6E868533}"/>
          </ac:spMkLst>
        </pc:spChg>
        <pc:spChg chg="add mod">
          <ac:chgData name="Gunel Qarayeva" userId="2357cff9cc730513" providerId="LiveId" clId="{69B5814E-6523-461E-848A-AF67438EE848}" dt="2022-05-03T21:20:17.642" v="175" actId="20577"/>
          <ac:spMkLst>
            <pc:docMk/>
            <pc:sldMk cId="3727038432" sldId="265"/>
            <ac:spMk id="6" creationId="{5830EA39-26FC-46F3-9568-DE762B8BC416}"/>
          </ac:spMkLst>
        </pc:spChg>
        <pc:spChg chg="add del mod">
          <ac:chgData name="Gunel Qarayeva" userId="2357cff9cc730513" providerId="LiveId" clId="{69B5814E-6523-461E-848A-AF67438EE848}" dt="2022-05-03T21:13:23.615" v="118" actId="478"/>
          <ac:spMkLst>
            <pc:docMk/>
            <pc:sldMk cId="3727038432" sldId="265"/>
            <ac:spMk id="8" creationId="{91860500-D2EB-471E-AEFA-17047FB84FD5}"/>
          </ac:spMkLst>
        </pc:spChg>
        <pc:spChg chg="add del mod">
          <ac:chgData name="Gunel Qarayeva" userId="2357cff9cc730513" providerId="LiveId" clId="{69B5814E-6523-461E-848A-AF67438EE848}" dt="2022-05-03T21:13:10.652" v="115" actId="478"/>
          <ac:spMkLst>
            <pc:docMk/>
            <pc:sldMk cId="3727038432" sldId="265"/>
            <ac:spMk id="10" creationId="{22EFF973-7B89-4F7D-80E1-B6DA765A99CA}"/>
          </ac:spMkLst>
        </pc:spChg>
      </pc:sldChg>
      <pc:sldChg chg="modSp mod">
        <pc:chgData name="Gunel Qarayeva" userId="2357cff9cc730513" providerId="LiveId" clId="{69B5814E-6523-461E-848A-AF67438EE848}" dt="2022-05-03T21:32:33.387" v="243" actId="20577"/>
        <pc:sldMkLst>
          <pc:docMk/>
          <pc:sldMk cId="933966614" sldId="266"/>
        </pc:sldMkLst>
        <pc:spChg chg="mod">
          <ac:chgData name="Gunel Qarayeva" userId="2357cff9cc730513" providerId="LiveId" clId="{69B5814E-6523-461E-848A-AF67438EE848}" dt="2022-05-03T21:31:08.495" v="225" actId="122"/>
          <ac:spMkLst>
            <pc:docMk/>
            <pc:sldMk cId="933966614" sldId="266"/>
            <ac:spMk id="2" creationId="{7F0351B6-09B0-C24F-8338-34DFBD5CE8B1}"/>
          </ac:spMkLst>
        </pc:spChg>
        <pc:spChg chg="mod">
          <ac:chgData name="Gunel Qarayeva" userId="2357cff9cc730513" providerId="LiveId" clId="{69B5814E-6523-461E-848A-AF67438EE848}" dt="2022-05-03T21:32:33.387" v="243" actId="20577"/>
          <ac:spMkLst>
            <pc:docMk/>
            <pc:sldMk cId="933966614" sldId="266"/>
            <ac:spMk id="4" creationId="{56D62815-F855-474B-B774-08A531C5488A}"/>
          </ac:spMkLst>
        </pc:spChg>
      </pc:sldChg>
      <pc:sldChg chg="modSp mod">
        <pc:chgData name="Gunel Qarayeva" userId="2357cff9cc730513" providerId="LiveId" clId="{69B5814E-6523-461E-848A-AF67438EE848}" dt="2022-05-03T21:34:17.160" v="264" actId="113"/>
        <pc:sldMkLst>
          <pc:docMk/>
          <pc:sldMk cId="345709532" sldId="267"/>
        </pc:sldMkLst>
        <pc:spChg chg="mod">
          <ac:chgData name="Gunel Qarayeva" userId="2357cff9cc730513" providerId="LiveId" clId="{69B5814E-6523-461E-848A-AF67438EE848}" dt="2022-05-03T21:22:19.255" v="185" actId="27636"/>
          <ac:spMkLst>
            <pc:docMk/>
            <pc:sldMk cId="345709532" sldId="267"/>
            <ac:spMk id="2" creationId="{9035517A-CEFB-3249-B215-51B2EFFFDE27}"/>
          </ac:spMkLst>
        </pc:spChg>
        <pc:spChg chg="mod">
          <ac:chgData name="Gunel Qarayeva" userId="2357cff9cc730513" providerId="LiveId" clId="{69B5814E-6523-461E-848A-AF67438EE848}" dt="2022-05-03T21:34:17.160" v="264" actId="113"/>
          <ac:spMkLst>
            <pc:docMk/>
            <pc:sldMk cId="345709532" sldId="267"/>
            <ac:spMk id="4" creationId="{1621A539-C5A6-1E43-A6B2-32B48D0C787B}"/>
          </ac:spMkLst>
        </pc:spChg>
      </pc:sldChg>
      <pc:sldChg chg="delSp modSp mod">
        <pc:chgData name="Gunel Qarayeva" userId="2357cff9cc730513" providerId="LiveId" clId="{69B5814E-6523-461E-848A-AF67438EE848}" dt="2022-05-03T21:35:59.297" v="294" actId="113"/>
        <pc:sldMkLst>
          <pc:docMk/>
          <pc:sldMk cId="433504175" sldId="268"/>
        </pc:sldMkLst>
        <pc:spChg chg="del mod">
          <ac:chgData name="Gunel Qarayeva" userId="2357cff9cc730513" providerId="LiveId" clId="{69B5814E-6523-461E-848A-AF67438EE848}" dt="2022-05-03T21:34:31.583" v="266" actId="478"/>
          <ac:spMkLst>
            <pc:docMk/>
            <pc:sldMk cId="433504175" sldId="268"/>
            <ac:spMk id="2" creationId="{2A2CBF7E-9708-5244-AFA1-0FF326CE00DC}"/>
          </ac:spMkLst>
        </pc:spChg>
        <pc:spChg chg="mod">
          <ac:chgData name="Gunel Qarayeva" userId="2357cff9cc730513" providerId="LiveId" clId="{69B5814E-6523-461E-848A-AF67438EE848}" dt="2022-05-03T21:35:59.297" v="294" actId="113"/>
          <ac:spMkLst>
            <pc:docMk/>
            <pc:sldMk cId="433504175" sldId="268"/>
            <ac:spMk id="3" creationId="{F732ABD0-CF48-7245-A1EE-B6B7AFCBC2D0}"/>
          </ac:spMkLst>
        </pc:spChg>
      </pc:sldChg>
      <pc:sldChg chg="delSp modSp new mod">
        <pc:chgData name="Gunel Qarayeva" userId="2357cff9cc730513" providerId="LiveId" clId="{69B5814E-6523-461E-848A-AF67438EE848}" dt="2022-05-03T21:40:23.241" v="319" actId="20577"/>
        <pc:sldMkLst>
          <pc:docMk/>
          <pc:sldMk cId="1803237391" sldId="270"/>
        </pc:sldMkLst>
        <pc:spChg chg="del mod">
          <ac:chgData name="Gunel Qarayeva" userId="2357cff9cc730513" providerId="LiveId" clId="{69B5814E-6523-461E-848A-AF67438EE848}" dt="2022-05-03T21:36:20.338" v="296" actId="478"/>
          <ac:spMkLst>
            <pc:docMk/>
            <pc:sldMk cId="1803237391" sldId="270"/>
            <ac:spMk id="2" creationId="{BF582887-75A8-4740-8BB8-19814238354E}"/>
          </ac:spMkLst>
        </pc:spChg>
        <pc:spChg chg="mod">
          <ac:chgData name="Gunel Qarayeva" userId="2357cff9cc730513" providerId="LiveId" clId="{69B5814E-6523-461E-848A-AF67438EE848}" dt="2022-05-03T21:40:23.241" v="319" actId="20577"/>
          <ac:spMkLst>
            <pc:docMk/>
            <pc:sldMk cId="1803237391" sldId="270"/>
            <ac:spMk id="3" creationId="{FB625F66-88EC-4D34-9E8B-992D890978DC}"/>
          </ac:spMkLst>
        </pc:spChg>
      </pc:sldChg>
      <pc:sldChg chg="modSp new mod">
        <pc:chgData name="Gunel Qarayeva" userId="2357cff9cc730513" providerId="LiveId" clId="{69B5814E-6523-461E-848A-AF67438EE848}" dt="2022-05-03T21:42:41.922" v="350" actId="14100"/>
        <pc:sldMkLst>
          <pc:docMk/>
          <pc:sldMk cId="1379586511" sldId="271"/>
        </pc:sldMkLst>
        <pc:spChg chg="mod">
          <ac:chgData name="Gunel Qarayeva" userId="2357cff9cc730513" providerId="LiveId" clId="{69B5814E-6523-461E-848A-AF67438EE848}" dt="2022-05-03T21:25:37.470" v="198" actId="27636"/>
          <ac:spMkLst>
            <pc:docMk/>
            <pc:sldMk cId="1379586511" sldId="271"/>
            <ac:spMk id="2" creationId="{4BBC6229-58DE-458E-999B-FDCC1F68799A}"/>
          </ac:spMkLst>
        </pc:spChg>
        <pc:spChg chg="mod">
          <ac:chgData name="Gunel Qarayeva" userId="2357cff9cc730513" providerId="LiveId" clId="{69B5814E-6523-461E-848A-AF67438EE848}" dt="2022-05-03T21:42:41.922" v="350" actId="14100"/>
          <ac:spMkLst>
            <pc:docMk/>
            <pc:sldMk cId="1379586511" sldId="271"/>
            <ac:spMk id="3" creationId="{FB68CB13-A014-442E-9CFC-12DB1447F4CC}"/>
          </ac:spMkLst>
        </pc:spChg>
      </pc:sldChg>
      <pc:sldChg chg="modSp new mod">
        <pc:chgData name="Gunel Qarayeva" userId="2357cff9cc730513" providerId="LiveId" clId="{69B5814E-6523-461E-848A-AF67438EE848}" dt="2022-05-03T21:44:46.769" v="365" actId="27636"/>
        <pc:sldMkLst>
          <pc:docMk/>
          <pc:sldMk cId="318330883" sldId="272"/>
        </pc:sldMkLst>
        <pc:spChg chg="mod">
          <ac:chgData name="Gunel Qarayeva" userId="2357cff9cc730513" providerId="LiveId" clId="{69B5814E-6523-461E-848A-AF67438EE848}" dt="2022-05-03T21:43:39.293" v="358" actId="27636"/>
          <ac:spMkLst>
            <pc:docMk/>
            <pc:sldMk cId="318330883" sldId="272"/>
            <ac:spMk id="2" creationId="{DFCD4CB9-E9B0-4837-AEE7-CC62E25EEC7B}"/>
          </ac:spMkLst>
        </pc:spChg>
        <pc:spChg chg="mod">
          <ac:chgData name="Gunel Qarayeva" userId="2357cff9cc730513" providerId="LiveId" clId="{69B5814E-6523-461E-848A-AF67438EE848}" dt="2022-05-03T21:44:46.769" v="365" actId="27636"/>
          <ac:spMkLst>
            <pc:docMk/>
            <pc:sldMk cId="318330883" sldId="272"/>
            <ac:spMk id="3" creationId="{C64F50DE-EDB3-46E8-B885-42745B9A3B8D}"/>
          </ac:spMkLst>
        </pc:spChg>
      </pc:sldChg>
      <pc:sldChg chg="modSp new mod">
        <pc:chgData name="Gunel Qarayeva" userId="2357cff9cc730513" providerId="LiveId" clId="{69B5814E-6523-461E-848A-AF67438EE848}" dt="2022-05-03T21:48:08.468" v="420" actId="27636"/>
        <pc:sldMkLst>
          <pc:docMk/>
          <pc:sldMk cId="4033435104" sldId="273"/>
        </pc:sldMkLst>
        <pc:spChg chg="mod">
          <ac:chgData name="Gunel Qarayeva" userId="2357cff9cc730513" providerId="LiveId" clId="{69B5814E-6523-461E-848A-AF67438EE848}" dt="2022-05-03T21:48:08.468" v="420" actId="27636"/>
          <ac:spMkLst>
            <pc:docMk/>
            <pc:sldMk cId="4033435104" sldId="273"/>
            <ac:spMk id="2" creationId="{537216CC-86D6-4B81-9D6E-B5CA5DC4A729}"/>
          </ac:spMkLst>
        </pc:spChg>
        <pc:spChg chg="mod">
          <ac:chgData name="Gunel Qarayeva" userId="2357cff9cc730513" providerId="LiveId" clId="{69B5814E-6523-461E-848A-AF67438EE848}" dt="2022-05-03T21:47:02.360" v="387" actId="255"/>
          <ac:spMkLst>
            <pc:docMk/>
            <pc:sldMk cId="4033435104" sldId="273"/>
            <ac:spMk id="3" creationId="{6D874CB0-D2E3-4105-BBC1-035719B15EC9}"/>
          </ac:spMkLst>
        </pc:spChg>
      </pc:sldChg>
    </pc:docChg>
  </pc:docChgLst>
  <pc:docChgLst>
    <pc:chgData name="Gunel Qarayeva" userId="2357cff9cc730513" providerId="LiveId" clId="{0458AD46-B8D2-4320-AFDC-B6B2C941B2AF}"/>
    <pc:docChg chg="custSel modSld">
      <pc:chgData name="Gunel Qarayeva" userId="2357cff9cc730513" providerId="LiveId" clId="{0458AD46-B8D2-4320-AFDC-B6B2C941B2AF}" dt="2022-04-19T07:31:02.616" v="177" actId="20577"/>
      <pc:docMkLst>
        <pc:docMk/>
      </pc:docMkLst>
      <pc:sldChg chg="modSp">
        <pc:chgData name="Gunel Qarayeva" userId="2357cff9cc730513" providerId="LiveId" clId="{0458AD46-B8D2-4320-AFDC-B6B2C941B2AF}" dt="2022-04-19T07:12:39.975" v="5" actId="2711"/>
        <pc:sldMkLst>
          <pc:docMk/>
          <pc:sldMk cId="78681586" sldId="256"/>
        </pc:sldMkLst>
        <pc:spChg chg="mod">
          <ac:chgData name="Gunel Qarayeva" userId="2357cff9cc730513" providerId="LiveId" clId="{0458AD46-B8D2-4320-AFDC-B6B2C941B2AF}" dt="2022-04-19T07:12:39.975" v="5" actId="2711"/>
          <ac:spMkLst>
            <pc:docMk/>
            <pc:sldMk cId="78681586" sldId="256"/>
            <ac:spMk id="2" creationId="{3345BA77-5025-2C43-9379-48D02372623B}"/>
          </ac:spMkLst>
        </pc:spChg>
      </pc:sldChg>
      <pc:sldChg chg="modSp mod">
        <pc:chgData name="Gunel Qarayeva" userId="2357cff9cc730513" providerId="LiveId" clId="{0458AD46-B8D2-4320-AFDC-B6B2C941B2AF}" dt="2022-04-19T07:12:24.340" v="4" actId="5793"/>
        <pc:sldMkLst>
          <pc:docMk/>
          <pc:sldMk cId="1004405916" sldId="257"/>
        </pc:sldMkLst>
        <pc:spChg chg="mod">
          <ac:chgData name="Gunel Qarayeva" userId="2357cff9cc730513" providerId="LiveId" clId="{0458AD46-B8D2-4320-AFDC-B6B2C941B2AF}" dt="2022-04-19T07:11:47.995" v="2" actId="2711"/>
          <ac:spMkLst>
            <pc:docMk/>
            <pc:sldMk cId="1004405916" sldId="257"/>
            <ac:spMk id="2" creationId="{771D4856-359F-1F4D-8038-1E1F5D851F6A}"/>
          </ac:spMkLst>
        </pc:spChg>
        <pc:spChg chg="mod">
          <ac:chgData name="Gunel Qarayeva" userId="2357cff9cc730513" providerId="LiveId" clId="{0458AD46-B8D2-4320-AFDC-B6B2C941B2AF}" dt="2022-04-19T07:12:24.340" v="4" actId="5793"/>
          <ac:spMkLst>
            <pc:docMk/>
            <pc:sldMk cId="1004405916" sldId="257"/>
            <ac:spMk id="3" creationId="{533C12CC-5052-F247-B44A-EC569F81919D}"/>
          </ac:spMkLst>
        </pc:spChg>
      </pc:sldChg>
      <pc:sldChg chg="modSp mod">
        <pc:chgData name="Gunel Qarayeva" userId="2357cff9cc730513" providerId="LiveId" clId="{0458AD46-B8D2-4320-AFDC-B6B2C941B2AF}" dt="2022-04-19T07:30:01.513" v="176" actId="20577"/>
        <pc:sldMkLst>
          <pc:docMk/>
          <pc:sldMk cId="4239022935" sldId="258"/>
        </pc:sldMkLst>
        <pc:spChg chg="mod">
          <ac:chgData name="Gunel Qarayeva" userId="2357cff9cc730513" providerId="LiveId" clId="{0458AD46-B8D2-4320-AFDC-B6B2C941B2AF}" dt="2022-04-19T07:13:02.127" v="6" actId="2711"/>
          <ac:spMkLst>
            <pc:docMk/>
            <pc:sldMk cId="4239022935" sldId="258"/>
            <ac:spMk id="2" creationId="{31F757CA-E38D-3E4E-B1B5-473FD51FFF2E}"/>
          </ac:spMkLst>
        </pc:spChg>
        <pc:spChg chg="mod">
          <ac:chgData name="Gunel Qarayeva" userId="2357cff9cc730513" providerId="LiveId" clId="{0458AD46-B8D2-4320-AFDC-B6B2C941B2AF}" dt="2022-04-19T07:30:01.513" v="176" actId="20577"/>
          <ac:spMkLst>
            <pc:docMk/>
            <pc:sldMk cId="4239022935" sldId="258"/>
            <ac:spMk id="4" creationId="{0A8FF9F9-2A43-1B47-8A86-D5E1E5F8DD92}"/>
          </ac:spMkLst>
        </pc:spChg>
      </pc:sldChg>
      <pc:sldChg chg="modSp mod">
        <pc:chgData name="Gunel Qarayeva" userId="2357cff9cc730513" providerId="LiveId" clId="{0458AD46-B8D2-4320-AFDC-B6B2C941B2AF}" dt="2022-04-19T07:16:01.257" v="64" actId="113"/>
        <pc:sldMkLst>
          <pc:docMk/>
          <pc:sldMk cId="3076685501" sldId="260"/>
        </pc:sldMkLst>
        <pc:spChg chg="mod">
          <ac:chgData name="Gunel Qarayeva" userId="2357cff9cc730513" providerId="LiveId" clId="{0458AD46-B8D2-4320-AFDC-B6B2C941B2AF}" dt="2022-04-19T07:14:42.045" v="55" actId="14100"/>
          <ac:spMkLst>
            <pc:docMk/>
            <pc:sldMk cId="3076685501" sldId="260"/>
            <ac:spMk id="2" creationId="{FAF394E4-437A-C045-9E40-7A8F7501B0C3}"/>
          </ac:spMkLst>
        </pc:spChg>
        <pc:spChg chg="mod">
          <ac:chgData name="Gunel Qarayeva" userId="2357cff9cc730513" providerId="LiveId" clId="{0458AD46-B8D2-4320-AFDC-B6B2C941B2AF}" dt="2022-04-19T07:16:01.257" v="64" actId="113"/>
          <ac:spMkLst>
            <pc:docMk/>
            <pc:sldMk cId="3076685501" sldId="260"/>
            <ac:spMk id="3" creationId="{270C0705-C037-3241-B5B3-2E0A11C7A064}"/>
          </ac:spMkLst>
        </pc:spChg>
        <pc:spChg chg="mod">
          <ac:chgData name="Gunel Qarayeva" userId="2357cff9cc730513" providerId="LiveId" clId="{0458AD46-B8D2-4320-AFDC-B6B2C941B2AF}" dt="2022-04-19T07:15:39.519" v="63" actId="14100"/>
          <ac:spMkLst>
            <pc:docMk/>
            <pc:sldMk cId="3076685501" sldId="260"/>
            <ac:spMk id="4" creationId="{F4828053-2A0B-9347-8517-AFBF97FE3BCA}"/>
          </ac:spMkLst>
        </pc:spChg>
      </pc:sldChg>
      <pc:sldChg chg="modSp mod">
        <pc:chgData name="Gunel Qarayeva" userId="2357cff9cc730513" providerId="LiveId" clId="{0458AD46-B8D2-4320-AFDC-B6B2C941B2AF}" dt="2022-04-19T07:18:20.383" v="92" actId="113"/>
        <pc:sldMkLst>
          <pc:docMk/>
          <pc:sldMk cId="588000093" sldId="262"/>
        </pc:sldMkLst>
        <pc:spChg chg="mod">
          <ac:chgData name="Gunel Qarayeva" userId="2357cff9cc730513" providerId="LiveId" clId="{0458AD46-B8D2-4320-AFDC-B6B2C941B2AF}" dt="2022-04-19T07:18:20.383" v="92" actId="113"/>
          <ac:spMkLst>
            <pc:docMk/>
            <pc:sldMk cId="588000093" sldId="262"/>
            <ac:spMk id="4" creationId="{449C9D74-6760-7641-93DA-BB669A6D3A19}"/>
          </ac:spMkLst>
        </pc:spChg>
        <pc:spChg chg="mod">
          <ac:chgData name="Gunel Qarayeva" userId="2357cff9cc730513" providerId="LiveId" clId="{0458AD46-B8D2-4320-AFDC-B6B2C941B2AF}" dt="2022-04-19T07:18:03.694" v="91" actId="2711"/>
          <ac:spMkLst>
            <pc:docMk/>
            <pc:sldMk cId="588000093" sldId="262"/>
            <ac:spMk id="6" creationId="{12B03913-6B6B-B948-9ABE-5FDA4C989A83}"/>
          </ac:spMkLst>
        </pc:spChg>
      </pc:sldChg>
      <pc:sldChg chg="modSp mod">
        <pc:chgData name="Gunel Qarayeva" userId="2357cff9cc730513" providerId="LiveId" clId="{0458AD46-B8D2-4320-AFDC-B6B2C941B2AF}" dt="2022-04-19T07:19:05.093" v="98" actId="20577"/>
        <pc:sldMkLst>
          <pc:docMk/>
          <pc:sldMk cId="4054712776" sldId="263"/>
        </pc:sldMkLst>
        <pc:spChg chg="mod">
          <ac:chgData name="Gunel Qarayeva" userId="2357cff9cc730513" providerId="LiveId" clId="{0458AD46-B8D2-4320-AFDC-B6B2C941B2AF}" dt="2022-04-19T07:18:32.942" v="93" actId="2711"/>
          <ac:spMkLst>
            <pc:docMk/>
            <pc:sldMk cId="4054712776" sldId="263"/>
            <ac:spMk id="2" creationId="{F551F603-0364-9D4C-BAA2-72DFCBB7200C}"/>
          </ac:spMkLst>
        </pc:spChg>
        <pc:spChg chg="mod">
          <ac:chgData name="Gunel Qarayeva" userId="2357cff9cc730513" providerId="LiveId" clId="{0458AD46-B8D2-4320-AFDC-B6B2C941B2AF}" dt="2022-04-19T07:19:05.093" v="98" actId="20577"/>
          <ac:spMkLst>
            <pc:docMk/>
            <pc:sldMk cId="4054712776" sldId="263"/>
            <ac:spMk id="3" creationId="{A184FB6D-3785-4241-8088-BFEB3B10362F}"/>
          </ac:spMkLst>
        </pc:spChg>
      </pc:sldChg>
      <pc:sldChg chg="modSp mod">
        <pc:chgData name="Gunel Qarayeva" userId="2357cff9cc730513" providerId="LiveId" clId="{0458AD46-B8D2-4320-AFDC-B6B2C941B2AF}" dt="2022-04-19T07:22:48.142" v="129" actId="14100"/>
        <pc:sldMkLst>
          <pc:docMk/>
          <pc:sldMk cId="3727038432" sldId="265"/>
        </pc:sldMkLst>
        <pc:spChg chg="mod">
          <ac:chgData name="Gunel Qarayeva" userId="2357cff9cc730513" providerId="LiveId" clId="{0458AD46-B8D2-4320-AFDC-B6B2C941B2AF}" dt="2022-04-19T07:22:34.288" v="128" actId="14100"/>
          <ac:spMkLst>
            <pc:docMk/>
            <pc:sldMk cId="3727038432" sldId="265"/>
            <ac:spMk id="2" creationId="{B3576449-1B20-AC4D-ACF9-BB4918AA2F88}"/>
          </ac:spMkLst>
        </pc:spChg>
        <pc:spChg chg="mod">
          <ac:chgData name="Gunel Qarayeva" userId="2357cff9cc730513" providerId="LiveId" clId="{0458AD46-B8D2-4320-AFDC-B6B2C941B2AF}" dt="2022-04-19T07:22:21.562" v="126" actId="14100"/>
          <ac:spMkLst>
            <pc:docMk/>
            <pc:sldMk cId="3727038432" sldId="265"/>
            <ac:spMk id="3" creationId="{9CBC769A-3D7A-F34A-A651-E3A67971227C}"/>
          </ac:spMkLst>
        </pc:spChg>
        <pc:spChg chg="mod">
          <ac:chgData name="Gunel Qarayeva" userId="2357cff9cc730513" providerId="LiveId" clId="{0458AD46-B8D2-4320-AFDC-B6B2C941B2AF}" dt="2022-04-19T07:22:48.142" v="129" actId="14100"/>
          <ac:spMkLst>
            <pc:docMk/>
            <pc:sldMk cId="3727038432" sldId="265"/>
            <ac:spMk id="4" creationId="{C620DE7C-F29E-7C46-AA7D-F3BF6E868533}"/>
          </ac:spMkLst>
        </pc:spChg>
      </pc:sldChg>
      <pc:sldChg chg="modSp mod">
        <pc:chgData name="Gunel Qarayeva" userId="2357cff9cc730513" providerId="LiveId" clId="{0458AD46-B8D2-4320-AFDC-B6B2C941B2AF}" dt="2022-04-19T07:31:02.616" v="177" actId="20577"/>
        <pc:sldMkLst>
          <pc:docMk/>
          <pc:sldMk cId="933966614" sldId="266"/>
        </pc:sldMkLst>
        <pc:spChg chg="mod">
          <ac:chgData name="Gunel Qarayeva" userId="2357cff9cc730513" providerId="LiveId" clId="{0458AD46-B8D2-4320-AFDC-B6B2C941B2AF}" dt="2022-04-19T07:23:32.566" v="133" actId="14100"/>
          <ac:spMkLst>
            <pc:docMk/>
            <pc:sldMk cId="933966614" sldId="266"/>
            <ac:spMk id="2" creationId="{7F0351B6-09B0-C24F-8338-34DFBD5CE8B1}"/>
          </ac:spMkLst>
        </pc:spChg>
        <pc:spChg chg="mod">
          <ac:chgData name="Gunel Qarayeva" userId="2357cff9cc730513" providerId="LiveId" clId="{0458AD46-B8D2-4320-AFDC-B6B2C941B2AF}" dt="2022-04-19T07:31:02.616" v="177" actId="20577"/>
          <ac:spMkLst>
            <pc:docMk/>
            <pc:sldMk cId="933966614" sldId="266"/>
            <ac:spMk id="4" creationId="{56D62815-F855-474B-B774-08A531C5488A}"/>
          </ac:spMkLst>
        </pc:spChg>
      </pc:sldChg>
      <pc:sldChg chg="modSp mod">
        <pc:chgData name="Gunel Qarayeva" userId="2357cff9cc730513" providerId="LiveId" clId="{0458AD46-B8D2-4320-AFDC-B6B2C941B2AF}" dt="2022-04-19T07:26:32.317" v="161" actId="20577"/>
        <pc:sldMkLst>
          <pc:docMk/>
          <pc:sldMk cId="345709532" sldId="267"/>
        </pc:sldMkLst>
        <pc:spChg chg="mod">
          <ac:chgData name="Gunel Qarayeva" userId="2357cff9cc730513" providerId="LiveId" clId="{0458AD46-B8D2-4320-AFDC-B6B2C941B2AF}" dt="2022-04-19T07:25:35.407" v="149" actId="27636"/>
          <ac:spMkLst>
            <pc:docMk/>
            <pc:sldMk cId="345709532" sldId="267"/>
            <ac:spMk id="2" creationId="{9035517A-CEFB-3249-B215-51B2EFFFDE27}"/>
          </ac:spMkLst>
        </pc:spChg>
        <pc:spChg chg="mod">
          <ac:chgData name="Gunel Qarayeva" userId="2357cff9cc730513" providerId="LiveId" clId="{0458AD46-B8D2-4320-AFDC-B6B2C941B2AF}" dt="2022-04-19T07:26:32.317" v="161" actId="20577"/>
          <ac:spMkLst>
            <pc:docMk/>
            <pc:sldMk cId="345709532" sldId="267"/>
            <ac:spMk id="4" creationId="{1621A539-C5A6-1E43-A6B2-32B48D0C787B}"/>
          </ac:spMkLst>
        </pc:spChg>
      </pc:sldChg>
      <pc:sldChg chg="modSp mod">
        <pc:chgData name="Gunel Qarayeva" userId="2357cff9cc730513" providerId="LiveId" clId="{0458AD46-B8D2-4320-AFDC-B6B2C941B2AF}" dt="2022-04-19T07:28:34.238" v="168" actId="5793"/>
        <pc:sldMkLst>
          <pc:docMk/>
          <pc:sldMk cId="433504175" sldId="268"/>
        </pc:sldMkLst>
        <pc:spChg chg="mod">
          <ac:chgData name="Gunel Qarayeva" userId="2357cff9cc730513" providerId="LiveId" clId="{0458AD46-B8D2-4320-AFDC-B6B2C941B2AF}" dt="2022-04-19T07:27:52.272" v="164" actId="14100"/>
          <ac:spMkLst>
            <pc:docMk/>
            <pc:sldMk cId="433504175" sldId="268"/>
            <ac:spMk id="2" creationId="{2A2CBF7E-9708-5244-AFA1-0FF326CE00DC}"/>
          </ac:spMkLst>
        </pc:spChg>
        <pc:spChg chg="mod">
          <ac:chgData name="Gunel Qarayeva" userId="2357cff9cc730513" providerId="LiveId" clId="{0458AD46-B8D2-4320-AFDC-B6B2C941B2AF}" dt="2022-04-19T07:28:34.238" v="168" actId="5793"/>
          <ac:spMkLst>
            <pc:docMk/>
            <pc:sldMk cId="433504175" sldId="268"/>
            <ac:spMk id="3" creationId="{F732ABD0-CF48-7245-A1EE-B6B7AFCBC2D0}"/>
          </ac:spMkLst>
        </pc:spChg>
      </pc:sldChg>
      <pc:sldChg chg="modSp mod">
        <pc:chgData name="Gunel Qarayeva" userId="2357cff9cc730513" providerId="LiveId" clId="{0458AD46-B8D2-4320-AFDC-B6B2C941B2AF}" dt="2022-04-19T07:24:44.465" v="141" actId="14100"/>
        <pc:sldMkLst>
          <pc:docMk/>
          <pc:sldMk cId="913669454" sldId="269"/>
        </pc:sldMkLst>
        <pc:spChg chg="mod">
          <ac:chgData name="Gunel Qarayeva" userId="2357cff9cc730513" providerId="LiveId" clId="{0458AD46-B8D2-4320-AFDC-B6B2C941B2AF}" dt="2022-04-19T07:24:44.465" v="141" actId="14100"/>
          <ac:spMkLst>
            <pc:docMk/>
            <pc:sldMk cId="913669454" sldId="269"/>
            <ac:spMk id="2" creationId="{FE6225D1-E3EB-824B-9801-990AA892A4CE}"/>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tr-TR"/>
              <a:t>Asıl başlık stilini düzenlemek için tıklayın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pPr/>
              <a:t>12/6/2022</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Başlık ve Resim Yazısı">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tr-TR"/>
              <a:t>Asıl başlık stilini düzenlemek için tıklayın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12/6/2022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Resim Yazılı Alıntı">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tr-TR"/>
              <a:t>Asıl başlık stilini düzenlemek için tıklayın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12/6/2022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İsim Kartı">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tr-TR"/>
              <a:t>Asıl başlık stilini düzenlemek için tıklayın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12/6/2022</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tr-TR"/>
              <a:t>Asıl başlık stilini düzenlemek için tıklayın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12/6/2022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tr-TR"/>
              <a:t>Asıl başlık stilini düzenlemek için tıklayın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12/6/2022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12/6/2022</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 Bilgisi">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12/6/2022</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85800" y="3132666"/>
            <a:ext cx="5311775" cy="3086019"/>
          </a:xfrm>
        </p:spPr>
        <p:txBody>
          <a:bodyPr/>
          <a:lstStyle/>
          <a:p>
            <a:pPr lvl="0"/>
            <a:r>
              <a:rPr lang="tr-TR"/>
              <a:t>Asıl metin stillerini düzenle
İkinci düzey
Üçüncü düzey
Dördüncü düzey
Beşinci düzey</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6" name="Content Placeholder 5"/>
          <p:cNvSpPr>
            <a:spLocks noGrp="1"/>
          </p:cNvSpPr>
          <p:nvPr>
            <p:ph sz="quarter" idx="4"/>
          </p:nvPr>
        </p:nvSpPr>
        <p:spPr>
          <a:xfrm>
            <a:off x="6172200" y="3132666"/>
            <a:ext cx="5334000" cy="3086019"/>
          </a:xfrm>
        </p:spPr>
        <p:txBody>
          <a:bodyPr/>
          <a:lstStyle/>
          <a:p>
            <a:pPr lvl="0"/>
            <a:r>
              <a:rPr lang="tr-TR"/>
              <a:t>Asıl metin stillerini düzenle
İkinci düzey
Üçüncü düzey
Dördüncü düzey
Beşinci düzey</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12/6/2022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12/6/2022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12/6/2022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tr-TR"/>
              <a:t>Asıl başlık stilini düzenlemek için tıklayın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
              <a:t>Click to edit the original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
              <a:t>Edit original text styles Second level Third level Fourth level 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12/6/2022</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3345BA77-5025-2C43-9379-48D02372623B}"/>
              </a:ext>
            </a:extLst>
          </p:cNvPr>
          <p:cNvSpPr>
            <a:spLocks noGrp="1"/>
          </p:cNvSpPr>
          <p:nvPr>
            <p:ph type="ctrTitle"/>
          </p:nvPr>
        </p:nvSpPr>
        <p:spPr/>
        <p:txBody>
          <a:bodyPr>
            <a:normAutofit fontScale="90000"/>
          </a:bodyPr>
          <a:lstStyle/>
          <a:p>
            <a:pPr algn="ctr">
              <a:lnSpc>
                <a:spcPct val="107000"/>
              </a:lnSpc>
              <a:spcAft>
                <a:spcPts val="800"/>
              </a:spcAft>
            </a:pPr>
            <a:r>
              <a:rPr lang="en" b="1" dirty="0">
                <a:latin typeface="Times New Roman" panose="02020603050405020304" pitchFamily="18" charset="0"/>
                <a:ea typeface="Calibri" panose="020F0502020204030204" pitchFamily="34" charset="0"/>
                <a:cs typeface="Arial" panose="020B0604020202020204" pitchFamily="34" charset="0"/>
              </a:rPr>
              <a:t>Philosophical meaning of human</a:t>
            </a:r>
            <a:endParaRPr lang="ru-RU" sz="48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86815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9035517A-CEFB-3249-B215-51B2EFFFDE27}"/>
              </a:ext>
            </a:extLst>
          </p:cNvPr>
          <p:cNvSpPr>
            <a:spLocks noGrp="1"/>
          </p:cNvSpPr>
          <p:nvPr>
            <p:ph type="ctrTitle"/>
          </p:nvPr>
        </p:nvSpPr>
        <p:spPr>
          <a:xfrm>
            <a:off x="191344" y="404665"/>
            <a:ext cx="11737304" cy="2088232"/>
          </a:xfrm>
        </p:spPr>
        <p:txBody>
          <a:bodyPr>
            <a:normAutofit/>
          </a:bodyPr>
          <a:lstStyle/>
          <a:p>
            <a:br>
              <a:rPr lang="az-Latn-AZ" dirty="0"/>
            </a:br>
            <a:endParaRPr lang="tr-TR" dirty="0">
              <a:latin typeface="Times New Roman" panose="02020603050405020304" pitchFamily="18" charset="0"/>
              <a:cs typeface="Times New Roman" panose="02020603050405020304" pitchFamily="18" charset="0"/>
            </a:endParaRPr>
          </a:p>
        </p:txBody>
      </p:sp>
      <p:sp>
        <p:nvSpPr>
          <p:cNvPr id="4" name="Metin Yer Tutucusu 3">
            <a:extLst>
              <a:ext uri="{FF2B5EF4-FFF2-40B4-BE49-F238E27FC236}">
                <a16:creationId xmlns:a16="http://schemas.microsoft.com/office/drawing/2014/main" id="{1621A539-C5A6-1E43-A6B2-32B48D0C787B}"/>
              </a:ext>
            </a:extLst>
          </p:cNvPr>
          <p:cNvSpPr>
            <a:spLocks noGrp="1"/>
          </p:cNvSpPr>
          <p:nvPr>
            <p:ph type="subTitle" idx="1"/>
          </p:nvPr>
        </p:nvSpPr>
        <p:spPr>
          <a:xfrm>
            <a:off x="551384" y="404666"/>
            <a:ext cx="10269016" cy="6048670"/>
          </a:xfrm>
        </p:spPr>
        <p:txBody>
          <a:bodyPr>
            <a:noAutofit/>
          </a:bodyPr>
          <a:lstStyle/>
          <a:p>
            <a:pPr algn="just"/>
            <a:r>
              <a:rPr lang="en" sz="3600" b="1" dirty="0">
                <a:effectLst/>
                <a:latin typeface="Times New Roman" panose="02020603050405020304" pitchFamily="18" charset="0"/>
                <a:ea typeface="Calibri" panose="020F0502020204030204" pitchFamily="34" charset="0"/>
              </a:rPr>
              <a:t>second point of view (anthropological rationalism) </a:t>
            </a:r>
            <a:r>
              <a:rPr lang="en" sz="3600" dirty="0">
                <a:effectLst/>
                <a:latin typeface="Times New Roman" panose="02020603050405020304" pitchFamily="18" charset="0"/>
                <a:ea typeface="Calibri" panose="020F0502020204030204" pitchFamily="34" charset="0"/>
              </a:rPr>
              <a:t>is the famous German philosopher </a:t>
            </a:r>
            <a:r>
              <a:rPr lang="en" sz="3600" b="1" dirty="0">
                <a:effectLst/>
                <a:latin typeface="Times New Roman" panose="02020603050405020304" pitchFamily="18" charset="0"/>
                <a:ea typeface="Calibri" panose="020F0502020204030204" pitchFamily="34" charset="0"/>
              </a:rPr>
              <a:t>Hegel </a:t>
            </a:r>
            <a:r>
              <a:rPr lang="en" sz="3600" dirty="0">
                <a:effectLst/>
                <a:latin typeface="Times New Roman" panose="02020603050405020304" pitchFamily="18" charset="0"/>
                <a:ea typeface="Calibri" panose="020F0502020204030204" pitchFamily="34" charset="0"/>
              </a:rPr>
              <a:t>. He does not deny the human connection with the animal world. But he notes that his standing is the service of the awakening soul. Nature has no part in this. He wrote that in the image of a living being, nature completes its development and rises to a higher level. Thus, the soul is derived from nature. Then nature immolates itself like the Simurgh bird, so that from its ashes it emerges renewed as a spirit.</a:t>
            </a:r>
            <a:endParaRPr lang="tr-T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7095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F732ABD0-CF48-7245-A1EE-B6B7AFCBC2D0}"/>
              </a:ext>
            </a:extLst>
          </p:cNvPr>
          <p:cNvSpPr>
            <a:spLocks noGrp="1"/>
          </p:cNvSpPr>
          <p:nvPr>
            <p:ph idx="1"/>
          </p:nvPr>
        </p:nvSpPr>
        <p:spPr>
          <a:xfrm>
            <a:off x="685800" y="836712"/>
            <a:ext cx="10820400" cy="5381973"/>
          </a:xfrm>
        </p:spPr>
        <p:txBody>
          <a:bodyPr>
            <a:normAutofit/>
          </a:bodyPr>
          <a:lstStyle/>
          <a:p>
            <a:pPr marL="0" indent="0" algn="just">
              <a:lnSpc>
                <a:spcPct val="150000"/>
              </a:lnSpc>
              <a:buNone/>
            </a:pPr>
            <a:r>
              <a:rPr lang="en" sz="3200" b="1" dirty="0">
                <a:effectLst/>
                <a:latin typeface="Times New Roman" panose="02020603050405020304" pitchFamily="18" charset="0"/>
                <a:ea typeface="Calibri" panose="020F0502020204030204" pitchFamily="34" charset="0"/>
              </a:rPr>
              <a:t>third line </a:t>
            </a:r>
            <a:r>
              <a:rPr lang="en" sz="3200" dirty="0">
                <a:effectLst/>
                <a:latin typeface="Times New Roman" panose="02020603050405020304" pitchFamily="18" charset="0"/>
                <a:ea typeface="Calibri" panose="020F0502020204030204" pitchFamily="34" charset="0"/>
              </a:rPr>
              <a:t>, which explains the origin of man , approaches it from a </a:t>
            </a:r>
            <a:r>
              <a:rPr lang="en" sz="3200" b="1" dirty="0">
                <a:effectLst/>
                <a:latin typeface="Times New Roman" panose="02020603050405020304" pitchFamily="18" charset="0"/>
                <a:ea typeface="Calibri" panose="020F0502020204030204" pitchFamily="34" charset="0"/>
              </a:rPr>
              <a:t>socio-practical </a:t>
            </a:r>
            <a:r>
              <a:rPr lang="en" sz="3200" dirty="0">
                <a:effectLst/>
                <a:latin typeface="Times New Roman" panose="02020603050405020304" pitchFamily="18" charset="0"/>
                <a:ea typeface="Calibri" panose="020F0502020204030204" pitchFamily="34" charset="0"/>
              </a:rPr>
              <a:t>point of view. </a:t>
            </a:r>
            <a:r>
              <a:rPr lang="en" sz="3200" dirty="0">
                <a:latin typeface="Times New Roman" panose="02020603050405020304" pitchFamily="18" charset="0"/>
                <a:ea typeface="Calibri" panose="020F0502020204030204" pitchFamily="34" charset="0"/>
              </a:rPr>
              <a:t>That is, </a:t>
            </a:r>
            <a:r>
              <a:rPr lang="en" sz="3200" dirty="0">
                <a:effectLst/>
                <a:latin typeface="Times New Roman" panose="02020603050405020304" pitchFamily="18" charset="0"/>
                <a:ea typeface="Calibri" panose="020F0502020204030204" pitchFamily="34" charset="0"/>
              </a:rPr>
              <a:t>man and society were created together. Practical activity is the main way of this process. The mentioned view raises the origin of man above the provisions of labor theory. This teaching teaches that man and society have come about as a result of long evolution, in the labor process.</a:t>
            </a:r>
            <a:endParaRPr lang="az-Latn-AZ"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350417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B625F66-88EC-4D34-9E8B-992D890978DC}"/>
              </a:ext>
            </a:extLst>
          </p:cNvPr>
          <p:cNvSpPr>
            <a:spLocks noGrp="1"/>
          </p:cNvSpPr>
          <p:nvPr>
            <p:ph idx="1"/>
          </p:nvPr>
        </p:nvSpPr>
        <p:spPr>
          <a:xfrm>
            <a:off x="685800" y="476672"/>
            <a:ext cx="10820400" cy="5742013"/>
          </a:xfrm>
        </p:spPr>
        <p:txBody>
          <a:bodyPr>
            <a:normAutofit/>
          </a:bodyPr>
          <a:lstStyle/>
          <a:p>
            <a:pPr marL="0" indent="0" algn="just">
              <a:lnSpc>
                <a:spcPct val="107000"/>
              </a:lnSpc>
              <a:spcAft>
                <a:spcPts val="800"/>
              </a:spcAft>
              <a:buNone/>
            </a:pPr>
            <a:endParaRPr lang="az-Latn-AZ" sz="2400" b="1" dirty="0">
              <a:effectLst/>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Aft>
                <a:spcPts val="800"/>
              </a:spcAft>
              <a:buNone/>
            </a:pPr>
            <a:r>
              <a:rPr lang="en" sz="2400" b="1" dirty="0">
                <a:effectLst/>
                <a:latin typeface="Times New Roman" panose="02020603050405020304" pitchFamily="18" charset="0"/>
                <a:ea typeface="Calibri" panose="020F0502020204030204" pitchFamily="34" charset="0"/>
                <a:cs typeface="Arial" panose="020B0604020202020204" pitchFamily="34" charset="0"/>
              </a:rPr>
              <a:t>The labor theory of the origin of man is </a:t>
            </a:r>
            <a:r>
              <a:rPr lang="en" sz="2400" dirty="0">
                <a:effectLst/>
                <a:latin typeface="Times New Roman" panose="02020603050405020304" pitchFamily="18" charset="0"/>
                <a:ea typeface="Calibri" panose="020F0502020204030204" pitchFamily="34" charset="0"/>
                <a:cs typeface="Arial" panose="020B0604020202020204" pitchFamily="34" charset="0"/>
              </a:rPr>
              <a:t>quite widespread.</a:t>
            </a:r>
          </a:p>
          <a:p>
            <a:pPr marL="0" indent="0" algn="just">
              <a:lnSpc>
                <a:spcPct val="107000"/>
              </a:lnSpc>
              <a:spcAft>
                <a:spcPts val="800"/>
              </a:spcAft>
              <a:buNone/>
            </a:pPr>
            <a:endParaRPr lang="ru-RU"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a:lnSpc>
                <a:spcPct val="107000"/>
              </a:lnSpc>
              <a:spcAft>
                <a:spcPts val="800"/>
              </a:spcAft>
              <a:buNone/>
            </a:pPr>
            <a:r>
              <a:rPr lang="en" sz="2400" dirty="0">
                <a:effectLst/>
                <a:latin typeface="Times New Roman" panose="02020603050405020304" pitchFamily="18" charset="0"/>
                <a:ea typeface="Calibri" panose="020F0502020204030204" pitchFamily="34" charset="0"/>
                <a:cs typeface="Arial" panose="020B0604020202020204" pitchFamily="34" charset="0"/>
              </a:rPr>
              <a:t>Language played a very important role in the process of </a:t>
            </a:r>
            <a:r>
              <a:rPr lang="en" sz="2400" b="1" dirty="0">
                <a:effectLst/>
                <a:latin typeface="Times New Roman" panose="02020603050405020304" pitchFamily="18" charset="0"/>
                <a:ea typeface="Calibri" panose="020F0502020204030204" pitchFamily="34" charset="0"/>
                <a:cs typeface="Arial" panose="020B0604020202020204" pitchFamily="34" charset="0"/>
              </a:rPr>
              <a:t>anthroposociogenesis . </a:t>
            </a:r>
            <a:r>
              <a:rPr lang="en" sz="2400" dirty="0">
                <a:effectLst/>
                <a:latin typeface="Times New Roman" panose="02020603050405020304" pitchFamily="18" charset="0"/>
                <a:ea typeface="Calibri" panose="020F0502020204030204" pitchFamily="34" charset="0"/>
                <a:cs typeface="Arial" panose="020B0604020202020204" pitchFamily="34" charset="0"/>
              </a:rPr>
              <a:t>The creation of labor tools and the need for their improvement shows that man is conscious. Indeed, if man makes a tool, it is due to his need and understanding of his social importance. This reflects the usefulness of the foreign subject for human life, even if the knowledge-skills and work habits are not so high. In this way, external factors become the inside of a person, his work habits and emotional images. The latter exist alongside work habits. This means that the ancient man already had a highly complex system of sign structures (language, tool system, prohibitions and norms).</a:t>
            </a:r>
            <a:endParaRPr lang="ru-RU" sz="1800" dirty="0">
              <a:effectLst/>
              <a:latin typeface="Calibri" panose="020F0502020204030204" pitchFamily="34" charset="0"/>
              <a:ea typeface="Calibri" panose="020F0502020204030204" pitchFamily="34" charset="0"/>
              <a:cs typeface="Arial" panose="020B0604020202020204" pitchFamily="34" charset="0"/>
            </a:endParaRPr>
          </a:p>
          <a:p>
            <a:endParaRPr lang="ru-RU" dirty="0"/>
          </a:p>
        </p:txBody>
      </p:sp>
    </p:spTree>
    <p:extLst>
      <p:ext uri="{BB962C8B-B14F-4D97-AF65-F5344CB8AC3E}">
        <p14:creationId xmlns:p14="http://schemas.microsoft.com/office/powerpoint/2010/main" val="1803237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BC6229-58DE-458E-999B-FDCC1F68799A}"/>
              </a:ext>
            </a:extLst>
          </p:cNvPr>
          <p:cNvSpPr>
            <a:spLocks noGrp="1"/>
          </p:cNvSpPr>
          <p:nvPr>
            <p:ph type="title"/>
          </p:nvPr>
        </p:nvSpPr>
        <p:spPr>
          <a:xfrm>
            <a:off x="1343472" y="764373"/>
            <a:ext cx="10162728" cy="1293028"/>
          </a:xfrm>
        </p:spPr>
        <p:txBody>
          <a:bodyPr>
            <a:normAutofit fontScale="90000"/>
          </a:bodyPr>
          <a:lstStyle/>
          <a:p>
            <a:pPr>
              <a:lnSpc>
                <a:spcPct val="107000"/>
              </a:lnSpc>
              <a:spcAft>
                <a:spcPts val="800"/>
              </a:spcAft>
            </a:pPr>
            <a:r>
              <a:rPr lang="en" sz="4000" b="1" i="1" dirty="0">
                <a:effectLst/>
                <a:latin typeface="Times New Roman" panose="02020603050405020304" pitchFamily="18" charset="0"/>
                <a:ea typeface="Calibri" panose="020F0502020204030204" pitchFamily="34" charset="0"/>
                <a:cs typeface="Arial" panose="020B0604020202020204" pitchFamily="34" charset="0"/>
              </a:rPr>
              <a:t>Biological and social aspects in man</a:t>
            </a:r>
            <a:br>
              <a:rPr lang="ru-RU" sz="3200" dirty="0">
                <a:effectLst/>
                <a:latin typeface="Calibri" panose="020F0502020204030204" pitchFamily="34" charset="0"/>
                <a:ea typeface="Calibri" panose="020F0502020204030204" pitchFamily="34" charset="0"/>
                <a:cs typeface="Arial" panose="020B0604020202020204" pitchFamily="34" charset="0"/>
              </a:rPr>
            </a:br>
            <a:endParaRPr lang="ru-RU" dirty="0"/>
          </a:p>
        </p:txBody>
      </p:sp>
      <p:sp>
        <p:nvSpPr>
          <p:cNvPr id="3" name="Объект 2">
            <a:extLst>
              <a:ext uri="{FF2B5EF4-FFF2-40B4-BE49-F238E27FC236}">
                <a16:creationId xmlns:a16="http://schemas.microsoft.com/office/drawing/2014/main" id="{FB68CB13-A014-442E-9CFC-12DB1447F4CC}"/>
              </a:ext>
            </a:extLst>
          </p:cNvPr>
          <p:cNvSpPr>
            <a:spLocks noGrp="1"/>
          </p:cNvSpPr>
          <p:nvPr>
            <p:ph idx="1"/>
          </p:nvPr>
        </p:nvSpPr>
        <p:spPr>
          <a:xfrm>
            <a:off x="685800" y="2492896"/>
            <a:ext cx="10820400" cy="3960440"/>
          </a:xfrm>
        </p:spPr>
        <p:txBody>
          <a:bodyPr/>
          <a:lstStyle/>
          <a:p>
            <a:pPr marL="0" indent="0" algn="just">
              <a:lnSpc>
                <a:spcPct val="107000"/>
              </a:lnSpc>
              <a:spcAft>
                <a:spcPts val="800"/>
              </a:spcAft>
              <a:buNone/>
            </a:pPr>
            <a:r>
              <a:rPr lang="en" sz="2400" dirty="0">
                <a:effectLst/>
                <a:latin typeface="Times New Roman" panose="02020603050405020304" pitchFamily="18" charset="0"/>
                <a:ea typeface="Calibri" panose="020F0502020204030204" pitchFamily="34" charset="0"/>
                <a:cs typeface="Arial" panose="020B0604020202020204" pitchFamily="34" charset="0"/>
              </a:rPr>
              <a:t>Opinions about the ratio of biological and social aspects in a person are mainly expressed in two directions.</a:t>
            </a:r>
          </a:p>
          <a:p>
            <a:pPr marL="0" indent="0" algn="just">
              <a:lnSpc>
                <a:spcPct val="107000"/>
              </a:lnSpc>
              <a:spcAft>
                <a:spcPts val="800"/>
              </a:spcAft>
              <a:buNone/>
            </a:pPr>
            <a:r>
              <a:rPr lang="en" sz="2400" b="1" dirty="0">
                <a:effectLst/>
                <a:latin typeface="Times New Roman" panose="02020603050405020304" pitchFamily="18" charset="0"/>
                <a:ea typeface="Calibri" panose="020F0502020204030204" pitchFamily="34" charset="0"/>
                <a:cs typeface="Arial" panose="020B0604020202020204" pitchFamily="34" charset="0"/>
              </a:rPr>
              <a:t>First, it is a concept that biologizes a person, that is, exaggerates the role of natural, biological aspects in his essence.</a:t>
            </a:r>
          </a:p>
          <a:p>
            <a:pPr marL="0" indent="0" algn="just">
              <a:lnSpc>
                <a:spcPct val="107000"/>
              </a:lnSpc>
              <a:spcAft>
                <a:spcPts val="800"/>
              </a:spcAft>
              <a:buNone/>
            </a:pPr>
            <a:r>
              <a:rPr lang="en" sz="2400" b="1" dirty="0">
                <a:effectLst/>
                <a:latin typeface="Times New Roman" panose="02020603050405020304" pitchFamily="18" charset="0"/>
                <a:ea typeface="Calibri" panose="020F0502020204030204" pitchFamily="34" charset="0"/>
                <a:cs typeface="Arial" panose="020B0604020202020204" pitchFamily="34" charset="0"/>
              </a:rPr>
              <a:t>The second is crude sociological theories.</a:t>
            </a:r>
            <a:r>
              <a:rPr lang="en" sz="2400" dirty="0">
                <a:effectLst/>
                <a:latin typeface="Times New Roman" panose="02020603050405020304" pitchFamily="18" charset="0"/>
                <a:ea typeface="Calibri" panose="020F0502020204030204" pitchFamily="34" charset="0"/>
                <a:cs typeface="Arial" panose="020B0604020202020204" pitchFamily="34" charset="0"/>
              </a:rPr>
              <a:t> </a:t>
            </a:r>
            <a:endParaRPr lang="ru-RU"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79586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CD4CB9-E9B0-4837-AEE7-CC62E25EEC7B}"/>
              </a:ext>
            </a:extLst>
          </p:cNvPr>
          <p:cNvSpPr>
            <a:spLocks noGrp="1"/>
          </p:cNvSpPr>
          <p:nvPr>
            <p:ph type="title"/>
          </p:nvPr>
        </p:nvSpPr>
        <p:spPr>
          <a:xfrm>
            <a:off x="1127448" y="332656"/>
            <a:ext cx="10378752" cy="1724745"/>
          </a:xfrm>
        </p:spPr>
        <p:txBody>
          <a:bodyPr>
            <a:normAutofit fontScale="90000"/>
          </a:bodyPr>
          <a:lstStyle/>
          <a:p>
            <a:pPr>
              <a:lnSpc>
                <a:spcPct val="107000"/>
              </a:lnSpc>
              <a:spcAft>
                <a:spcPts val="800"/>
              </a:spcAft>
            </a:pPr>
            <a:r>
              <a:rPr lang="en" sz="4000" b="1" i="1" dirty="0">
                <a:effectLst/>
                <a:latin typeface="Times New Roman" panose="02020603050405020304" pitchFamily="18" charset="0"/>
                <a:ea typeface="Calibri" panose="020F0502020204030204" pitchFamily="34" charset="0"/>
                <a:cs typeface="Arial" panose="020B0604020202020204" pitchFamily="34" charset="0"/>
              </a:rPr>
              <a:t>The meaning of life, Death and immortality.</a:t>
            </a:r>
            <a:br>
              <a:rPr lang="ru-RU" sz="3200" dirty="0">
                <a:effectLst/>
                <a:latin typeface="Calibri" panose="020F0502020204030204" pitchFamily="34" charset="0"/>
                <a:ea typeface="Calibri" panose="020F0502020204030204" pitchFamily="34" charset="0"/>
                <a:cs typeface="Arial" panose="020B0604020202020204" pitchFamily="34" charset="0"/>
              </a:rPr>
            </a:br>
            <a:endParaRPr lang="ru-RU" dirty="0"/>
          </a:p>
        </p:txBody>
      </p:sp>
      <p:sp>
        <p:nvSpPr>
          <p:cNvPr id="3" name="Объект 2">
            <a:extLst>
              <a:ext uri="{FF2B5EF4-FFF2-40B4-BE49-F238E27FC236}">
                <a16:creationId xmlns:a16="http://schemas.microsoft.com/office/drawing/2014/main" id="{C64F50DE-EDB3-46E8-B885-42745B9A3B8D}"/>
              </a:ext>
            </a:extLst>
          </p:cNvPr>
          <p:cNvSpPr>
            <a:spLocks noGrp="1"/>
          </p:cNvSpPr>
          <p:nvPr>
            <p:ph idx="1"/>
          </p:nvPr>
        </p:nvSpPr>
        <p:spPr>
          <a:xfrm>
            <a:off x="685800" y="1700808"/>
            <a:ext cx="10820400" cy="4824536"/>
          </a:xfrm>
        </p:spPr>
        <p:txBody>
          <a:bodyPr>
            <a:normAutofit fontScale="92500"/>
          </a:bodyPr>
          <a:lstStyle/>
          <a:p>
            <a:pPr marL="0" indent="0" algn="just">
              <a:lnSpc>
                <a:spcPct val="107000"/>
              </a:lnSpc>
              <a:spcAft>
                <a:spcPts val="800"/>
              </a:spcAft>
              <a:buNone/>
            </a:pPr>
            <a:r>
              <a:rPr lang="en" sz="3200" dirty="0">
                <a:effectLst/>
                <a:latin typeface="Times New Roman" panose="02020603050405020304" pitchFamily="18" charset="0"/>
                <a:ea typeface="Calibri" panose="020F0502020204030204" pitchFamily="34" charset="0"/>
                <a:cs typeface="Arial" panose="020B0604020202020204" pitchFamily="34" charset="0"/>
              </a:rPr>
              <a:t>Philosophy, while solving this issue , approaches it from the point of view of the unity of </a:t>
            </a:r>
            <a:r>
              <a:rPr lang="en" sz="3200" b="1" dirty="0">
                <a:effectLst/>
                <a:latin typeface="Times New Roman" panose="02020603050405020304" pitchFamily="18" charset="0"/>
                <a:ea typeface="Calibri" panose="020F0502020204030204" pitchFamily="34" charset="0"/>
                <a:cs typeface="Arial" panose="020B0604020202020204" pitchFamily="34" charset="0"/>
              </a:rPr>
              <a:t>individual, personal and universal indicators. </a:t>
            </a:r>
            <a:r>
              <a:rPr lang="en" sz="3200" dirty="0">
                <a:effectLst/>
                <a:latin typeface="Times New Roman" panose="02020603050405020304" pitchFamily="18" charset="0"/>
                <a:ea typeface="Calibri" panose="020F0502020204030204" pitchFamily="34" charset="0"/>
                <a:cs typeface="Arial" panose="020B0604020202020204" pitchFamily="34" charset="0"/>
              </a:rPr>
              <a:t>This represents the ideal of real philosophical humanism. In that ideal man, death and immortality, eternal and temporal are taken in a dialectical relationship. Although human life is physically transitory, it can gain </a:t>
            </a:r>
            <a:r>
              <a:rPr lang="en" sz="3200" b="1" dirty="0">
                <a:effectLst/>
                <a:latin typeface="Times New Roman" panose="02020603050405020304" pitchFamily="18" charset="0"/>
                <a:ea typeface="Calibri" panose="020F0502020204030204" pitchFamily="34" charset="0"/>
                <a:cs typeface="Arial" panose="020B0604020202020204" pitchFamily="34" charset="0"/>
              </a:rPr>
              <a:t>immortality from a spiritual point of view. </a:t>
            </a:r>
            <a:r>
              <a:rPr lang="en" sz="3200" dirty="0">
                <a:effectLst/>
                <a:latin typeface="Times New Roman" panose="02020603050405020304" pitchFamily="18" charset="0"/>
                <a:ea typeface="Calibri" panose="020F0502020204030204" pitchFamily="34" charset="0"/>
                <a:cs typeface="Arial" panose="020B0604020202020204" pitchFamily="34" charset="0"/>
              </a:rPr>
              <a:t>The immortality of a person is in the spiritual heritage, creativity and good deeds he left behind. Therefore, the immortality of a person is embodied in the power and humanism of his intelligence.</a:t>
            </a:r>
            <a:endParaRPr lang="ru-RU" sz="3200" dirty="0">
              <a:effectLst/>
              <a:latin typeface="Calibri" panose="020F0502020204030204" pitchFamily="34" charset="0"/>
              <a:ea typeface="Calibri" panose="020F0502020204030204" pitchFamily="34" charset="0"/>
              <a:cs typeface="Arial" panose="020B0604020202020204" pitchFamily="34" charset="0"/>
            </a:endParaRPr>
          </a:p>
          <a:p>
            <a:endParaRPr lang="ru-RU" dirty="0"/>
          </a:p>
        </p:txBody>
      </p:sp>
    </p:spTree>
    <p:extLst>
      <p:ext uri="{BB962C8B-B14F-4D97-AF65-F5344CB8AC3E}">
        <p14:creationId xmlns:p14="http://schemas.microsoft.com/office/powerpoint/2010/main" val="3183308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37216CC-86D6-4B81-9D6E-B5CA5DC4A729}"/>
              </a:ext>
            </a:extLst>
          </p:cNvPr>
          <p:cNvSpPr>
            <a:spLocks noGrp="1"/>
          </p:cNvSpPr>
          <p:nvPr>
            <p:ph type="title"/>
          </p:nvPr>
        </p:nvSpPr>
        <p:spPr>
          <a:xfrm>
            <a:off x="2895600" y="764373"/>
            <a:ext cx="8610600" cy="1008443"/>
          </a:xfrm>
        </p:spPr>
        <p:txBody>
          <a:bodyPr>
            <a:normAutofit fontScale="90000"/>
          </a:bodyPr>
          <a:lstStyle/>
          <a:p>
            <a:pPr algn="l"/>
            <a:r>
              <a:rPr kumimoji="0" lang="en"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Suicide </a:t>
            </a:r>
            <a:br>
              <a:rPr kumimoji="0" lang="az-Latn-AZ"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br>
            <a:r>
              <a:rPr kumimoji="0" lang="en-US"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             </a:t>
            </a:r>
            <a:r>
              <a:rPr kumimoji="0" lang="en"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Euthanasia</a:t>
            </a:r>
            <a:endParaRPr lang="ru-RU" b="1" dirty="0"/>
          </a:p>
        </p:txBody>
      </p:sp>
      <p:sp>
        <p:nvSpPr>
          <p:cNvPr id="3" name="Объект 2">
            <a:extLst>
              <a:ext uri="{FF2B5EF4-FFF2-40B4-BE49-F238E27FC236}">
                <a16:creationId xmlns:a16="http://schemas.microsoft.com/office/drawing/2014/main" id="{6D874CB0-D2E3-4105-BBC1-035719B15EC9}"/>
              </a:ext>
            </a:extLst>
          </p:cNvPr>
          <p:cNvSpPr>
            <a:spLocks noGrp="1"/>
          </p:cNvSpPr>
          <p:nvPr>
            <p:ph idx="1"/>
          </p:nvPr>
        </p:nvSpPr>
        <p:spPr>
          <a:xfrm>
            <a:off x="685800" y="1772816"/>
            <a:ext cx="10820400" cy="4824536"/>
          </a:xfrm>
        </p:spPr>
        <p:txBody>
          <a:bodyPr/>
          <a:lstStyle/>
          <a:p>
            <a:pPr marL="0" indent="0" algn="just">
              <a:lnSpc>
                <a:spcPct val="107000"/>
              </a:lnSpc>
              <a:spcAft>
                <a:spcPts val="800"/>
              </a:spcAft>
              <a:buNone/>
            </a:pPr>
            <a:r>
              <a:rPr lang="en" sz="2800" dirty="0">
                <a:latin typeface="Times New Roman" panose="02020603050405020304" pitchFamily="18" charset="0"/>
                <a:ea typeface="Calibri" panose="020F0502020204030204" pitchFamily="34" charset="0"/>
                <a:cs typeface="Arial" panose="020B0604020202020204" pitchFamily="34" charset="0"/>
              </a:rPr>
              <a:t>Along </a:t>
            </a:r>
            <a:r>
              <a:rPr lang="en" sz="2800" dirty="0">
                <a:effectLst/>
                <a:latin typeface="Times New Roman" panose="02020603050405020304" pitchFamily="18" charset="0"/>
                <a:ea typeface="Calibri" panose="020F0502020204030204" pitchFamily="34" charset="0"/>
                <a:cs typeface="Arial" panose="020B0604020202020204" pitchFamily="34" charset="0"/>
              </a:rPr>
              <a:t>with the right to live, the right to die </a:t>
            </a:r>
            <a:r>
              <a:rPr lang="az-Latn-AZ" sz="2800" dirty="0">
                <a:effectLst/>
                <a:latin typeface="Times New Roman" panose="02020603050405020304" pitchFamily="18" charset="0"/>
                <a:ea typeface="Calibri" panose="020F0502020204030204" pitchFamily="34" charset="0"/>
                <a:cs typeface="Arial" panose="020B0604020202020204" pitchFamily="34" charset="0"/>
              </a:rPr>
              <a:t>creates</a:t>
            </a:r>
            <a:r>
              <a:rPr lang="en" sz="2800" dirty="0">
                <a:effectLst/>
                <a:latin typeface="Times New Roman" panose="02020603050405020304" pitchFamily="18" charset="0"/>
                <a:ea typeface="Calibri" panose="020F0502020204030204" pitchFamily="34" charset="0"/>
                <a:cs typeface="Arial" panose="020B0604020202020204" pitchFamily="34" charset="0"/>
              </a:rPr>
              <a:t> great interest. In this regard, two issues are more controversial: The first is that a person </a:t>
            </a:r>
            <a:r>
              <a:rPr lang="en" sz="2800" b="1" dirty="0">
                <a:effectLst/>
                <a:latin typeface="Times New Roman" panose="02020603050405020304" pitchFamily="18" charset="0"/>
                <a:ea typeface="Calibri" panose="020F0502020204030204" pitchFamily="34" charset="0"/>
                <a:cs typeface="Arial" panose="020B0604020202020204" pitchFamily="34" charset="0"/>
              </a:rPr>
              <a:t>commits suicide</a:t>
            </a:r>
            <a:r>
              <a:rPr lang="en" sz="2800" dirty="0">
                <a:effectLst/>
                <a:latin typeface="Times New Roman" panose="02020603050405020304" pitchFamily="18" charset="0"/>
                <a:ea typeface="Calibri" panose="020F0502020204030204" pitchFamily="34" charset="0"/>
                <a:cs typeface="Arial" panose="020B0604020202020204" pitchFamily="34" charset="0"/>
              </a:rPr>
              <a:t>. It should be noted that even in religion</a:t>
            </a:r>
            <a:r>
              <a:rPr lang="az-Latn-AZ" sz="2800" dirty="0">
                <a:latin typeface="Times New Roman" panose="02020603050405020304" pitchFamily="18" charset="0"/>
                <a:ea typeface="Calibri" panose="020F0502020204030204" pitchFamily="34" charset="0"/>
                <a:cs typeface="Arial" panose="020B0604020202020204" pitchFamily="34" charset="0"/>
              </a:rPr>
              <a:t> </a:t>
            </a:r>
            <a:r>
              <a:rPr lang="en" sz="2800" dirty="0">
                <a:effectLst/>
                <a:latin typeface="Times New Roman" panose="02020603050405020304" pitchFamily="18" charset="0"/>
                <a:ea typeface="Calibri" panose="020F0502020204030204" pitchFamily="34" charset="0"/>
                <a:cs typeface="Arial" panose="020B0604020202020204" pitchFamily="34" charset="0"/>
              </a:rPr>
              <a:t>this action is condemned and it is shown that it is a sin to bury a person who commit</a:t>
            </a:r>
            <a:r>
              <a:rPr lang="az-Latn-AZ" sz="2800" dirty="0">
                <a:effectLst/>
                <a:latin typeface="Times New Roman" panose="02020603050405020304" pitchFamily="18" charset="0"/>
                <a:ea typeface="Calibri" panose="020F0502020204030204" pitchFamily="34" charset="0"/>
                <a:cs typeface="Arial" panose="020B0604020202020204" pitchFamily="34" charset="0"/>
              </a:rPr>
              <a:t>ted</a:t>
            </a:r>
            <a:r>
              <a:rPr lang="en" sz="2800" dirty="0">
                <a:effectLst/>
                <a:latin typeface="Times New Roman" panose="02020603050405020304" pitchFamily="18" charset="0"/>
                <a:ea typeface="Calibri" panose="020F0502020204030204" pitchFamily="34" charset="0"/>
                <a:cs typeface="Arial" panose="020B0604020202020204" pitchFamily="34" charset="0"/>
              </a:rPr>
              <a:t> suicide in a general cemetery. The second issue is</a:t>
            </a:r>
            <a:r>
              <a:rPr kumimoji="0" lang="en" sz="28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 connected</a:t>
            </a:r>
            <a:r>
              <a:rPr lang="en" sz="2800" dirty="0">
                <a:effectLst/>
                <a:latin typeface="Times New Roman" panose="02020603050405020304" pitchFamily="18" charset="0"/>
                <a:ea typeface="Calibri" panose="020F0502020204030204" pitchFamily="34" charset="0"/>
                <a:cs typeface="Arial" panose="020B0604020202020204" pitchFamily="34" charset="0"/>
              </a:rPr>
              <a:t> </a:t>
            </a:r>
            <a:r>
              <a:rPr lang="en-US" sz="2800" dirty="0">
                <a:effectLst/>
                <a:latin typeface="Times New Roman" panose="02020603050405020304" pitchFamily="18" charset="0"/>
                <a:ea typeface="Calibri" panose="020F0502020204030204" pitchFamily="34" charset="0"/>
                <a:cs typeface="Arial" panose="020B0604020202020204" pitchFamily="34" charset="0"/>
              </a:rPr>
              <a:t>with </a:t>
            </a:r>
            <a:r>
              <a:rPr lang="en" sz="2800" dirty="0">
                <a:effectLst/>
                <a:latin typeface="Times New Roman" panose="02020603050405020304" pitchFamily="18" charset="0"/>
                <a:ea typeface="Calibri" panose="020F0502020204030204" pitchFamily="34" charset="0"/>
                <a:cs typeface="Arial" panose="020B0604020202020204" pitchFamily="34" charset="0"/>
              </a:rPr>
              <a:t>intervene in the life of a person who has been ill for a long time and who is suffering during the illness and accelerate his death ( </a:t>
            </a:r>
            <a:r>
              <a:rPr lang="en" sz="2800" b="1" dirty="0">
                <a:effectLst/>
                <a:latin typeface="Times New Roman" panose="02020603050405020304" pitchFamily="18" charset="0"/>
                <a:ea typeface="Calibri" panose="020F0502020204030204" pitchFamily="34" charset="0"/>
                <a:cs typeface="Arial" panose="020B0604020202020204" pitchFamily="34" charset="0"/>
              </a:rPr>
              <a:t>euthanasia </a:t>
            </a:r>
            <a:r>
              <a:rPr lang="en" sz="2800" dirty="0">
                <a:effectLst/>
                <a:latin typeface="Times New Roman" panose="02020603050405020304" pitchFamily="18" charset="0"/>
                <a:ea typeface="Calibri" panose="020F0502020204030204" pitchFamily="34" charset="0"/>
                <a:cs typeface="Arial" panose="020B0604020202020204" pitchFamily="34" charset="0"/>
              </a:rPr>
              <a:t>). It is no coincidence that currently the problem of euthanasia (meaning to die without pain, without suffering) is widely discussed.</a:t>
            </a:r>
            <a:endParaRPr lang="ru-RU" sz="2800" dirty="0">
              <a:effectLst/>
              <a:latin typeface="Calibri" panose="020F0502020204030204" pitchFamily="34" charset="0"/>
              <a:ea typeface="Calibri" panose="020F0502020204030204" pitchFamily="34" charset="0"/>
              <a:cs typeface="Arial" panose="020B0604020202020204" pitchFamily="34" charset="0"/>
            </a:endParaRPr>
          </a:p>
          <a:p>
            <a:endParaRPr lang="ru-RU" dirty="0"/>
          </a:p>
        </p:txBody>
      </p:sp>
    </p:spTree>
    <p:extLst>
      <p:ext uri="{BB962C8B-B14F-4D97-AF65-F5344CB8AC3E}">
        <p14:creationId xmlns:p14="http://schemas.microsoft.com/office/powerpoint/2010/main" val="4033435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E6225D1-E3EB-824B-9801-990AA892A4CE}"/>
              </a:ext>
            </a:extLst>
          </p:cNvPr>
          <p:cNvSpPr>
            <a:spLocks noGrp="1"/>
          </p:cNvSpPr>
          <p:nvPr>
            <p:ph type="title"/>
          </p:nvPr>
        </p:nvSpPr>
        <p:spPr>
          <a:xfrm>
            <a:off x="1415480" y="2782486"/>
            <a:ext cx="10513168" cy="1293028"/>
          </a:xfrm>
        </p:spPr>
        <p:txBody>
          <a:bodyPr/>
          <a:lstStyle/>
          <a:p>
            <a:pPr algn="l"/>
            <a:r>
              <a:rPr lang="en" dirty="0">
                <a:latin typeface="Times New Roman" panose="02020603050405020304" pitchFamily="18" charset="0"/>
                <a:cs typeface="Times New Roman" panose="02020603050405020304" pitchFamily="18" charset="0"/>
              </a:rPr>
              <a:t>Thanks for watching</a:t>
            </a:r>
            <a:endParaRPr lang="tr-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366945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xit" presetSubtype="0" fill="hold" grpId="0" nodeType="clickEffect">
                                  <p:stCondLst>
                                    <p:cond delay="0"/>
                                  </p:stCondLst>
                                  <p:childTnLst>
                                    <p:anim calcmode="lin" valueType="num">
                                      <p:cBhvr>
                                        <p:cTn id="6" dur="1000"/>
                                        <p:tgtEl>
                                          <p:spTgt spid="2"/>
                                        </p:tgtEl>
                                        <p:attrNameLst>
                                          <p:attrName>ppt_w</p:attrName>
                                        </p:attrNameLst>
                                      </p:cBhvr>
                                      <p:tavLst>
                                        <p:tav tm="0">
                                          <p:val>
                                            <p:strVal val="ppt_w"/>
                                          </p:val>
                                        </p:tav>
                                        <p:tav tm="100000">
                                          <p:val>
                                            <p:fltVal val="0"/>
                                          </p:val>
                                        </p:tav>
                                      </p:tavLst>
                                    </p:anim>
                                    <p:anim calcmode="lin" valueType="num">
                                      <p:cBhvr>
                                        <p:cTn id="7" dur="1000"/>
                                        <p:tgtEl>
                                          <p:spTgt spid="2"/>
                                        </p:tgtEl>
                                        <p:attrNameLst>
                                          <p:attrName>ppt_h</p:attrName>
                                        </p:attrNameLst>
                                      </p:cBhvr>
                                      <p:tavLst>
                                        <p:tav tm="0">
                                          <p:val>
                                            <p:strVal val="ppt_h"/>
                                          </p:val>
                                        </p:tav>
                                        <p:tav tm="100000">
                                          <p:val>
                                            <p:fltVal val="0"/>
                                          </p:val>
                                        </p:tav>
                                      </p:tavLst>
                                    </p:anim>
                                    <p:anim calcmode="lin" valueType="num">
                                      <p:cBhvr>
                                        <p:cTn id="8" dur="1000"/>
                                        <p:tgtEl>
                                          <p:spTgt spid="2"/>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9" dur="1000"/>
                                        <p:tgtEl>
                                          <p:spTgt spid="2"/>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0"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771D4856-359F-1F4D-8038-1E1F5D851F6A}"/>
              </a:ext>
            </a:extLst>
          </p:cNvPr>
          <p:cNvSpPr>
            <a:spLocks noGrp="1"/>
          </p:cNvSpPr>
          <p:nvPr>
            <p:ph type="title"/>
          </p:nvPr>
        </p:nvSpPr>
        <p:spPr>
          <a:xfrm>
            <a:off x="0" y="764373"/>
            <a:ext cx="12072664" cy="1293028"/>
          </a:xfrm>
        </p:spPr>
        <p:txBody>
          <a:bodyPr/>
          <a:lstStyle/>
          <a:p>
            <a:r>
              <a:rPr lang="en" sz="4000" dirty="0">
                <a:effectLst/>
                <a:latin typeface="Times New Roman" panose="02020603050405020304" pitchFamily="18" charset="0"/>
                <a:ea typeface="Calibri" panose="020F0502020204030204" pitchFamily="34" charset="0"/>
              </a:rPr>
              <a:t>The founder of anthropology - M. Sheler</a:t>
            </a:r>
            <a:endParaRPr lang="tr-TR" dirty="0">
              <a:latin typeface="Times New Roman" panose="02020603050405020304" pitchFamily="18" charset="0"/>
              <a:cs typeface="Times New Roman" panose="02020603050405020304" pitchFamily="18" charset="0"/>
            </a:endParaRPr>
          </a:p>
        </p:txBody>
      </p:sp>
      <p:sp>
        <p:nvSpPr>
          <p:cNvPr id="3" name="İçerik Yer Tutucusu 2">
            <a:extLst>
              <a:ext uri="{FF2B5EF4-FFF2-40B4-BE49-F238E27FC236}">
                <a16:creationId xmlns:a16="http://schemas.microsoft.com/office/drawing/2014/main" id="{533C12CC-5052-F247-B44A-EC569F81919D}"/>
              </a:ext>
            </a:extLst>
          </p:cNvPr>
          <p:cNvSpPr>
            <a:spLocks noGrp="1"/>
          </p:cNvSpPr>
          <p:nvPr>
            <p:ph idx="1"/>
          </p:nvPr>
        </p:nvSpPr>
        <p:spPr/>
        <p:txBody>
          <a:bodyPr>
            <a:normAutofit/>
          </a:bodyPr>
          <a:lstStyle/>
          <a:p>
            <a:pPr marL="0" indent="0" algn="just">
              <a:lnSpc>
                <a:spcPct val="107000"/>
              </a:lnSpc>
              <a:spcAft>
                <a:spcPts val="800"/>
              </a:spcAft>
              <a:buNone/>
            </a:pPr>
            <a:r>
              <a:rPr lang="en" sz="4000" dirty="0">
                <a:latin typeface="Times New Roman" panose="02020603050405020304" pitchFamily="18" charset="0"/>
                <a:ea typeface="Calibri" panose="020F0502020204030204" pitchFamily="34" charset="0"/>
                <a:cs typeface="Arial" panose="020B0604020202020204" pitchFamily="34" charset="0"/>
              </a:rPr>
              <a:t>Different </a:t>
            </a:r>
            <a:r>
              <a:rPr lang="en" sz="4000" dirty="0">
                <a:effectLst/>
                <a:latin typeface="Times New Roman" panose="02020603050405020304" pitchFamily="18" charset="0"/>
                <a:ea typeface="Calibri" panose="020F0502020204030204" pitchFamily="34" charset="0"/>
                <a:cs typeface="Arial" panose="020B0604020202020204" pitchFamily="34" charset="0"/>
              </a:rPr>
              <a:t>views on the understanding of man can be grouped into three forms as follows: </a:t>
            </a:r>
            <a:r>
              <a:rPr lang="en" sz="4000" b="1" dirty="0">
                <a:effectLst/>
                <a:latin typeface="Times New Roman" panose="02020603050405020304" pitchFamily="18" charset="0"/>
                <a:ea typeface="Calibri" panose="020F0502020204030204" pitchFamily="34" charset="0"/>
                <a:cs typeface="Arial" panose="020B0604020202020204" pitchFamily="34" charset="0"/>
              </a:rPr>
              <a:t>the first position </a:t>
            </a:r>
            <a:r>
              <a:rPr lang="en" sz="4000" dirty="0">
                <a:effectLst/>
                <a:latin typeface="Times New Roman" panose="02020603050405020304" pitchFamily="18" charset="0"/>
                <a:ea typeface="Calibri" panose="020F0502020204030204" pitchFamily="34" charset="0"/>
                <a:cs typeface="Arial" panose="020B0604020202020204" pitchFamily="34" charset="0"/>
              </a:rPr>
              <a:t>shows that man is a unique being. He is the self-creator, the measure of all things.</a:t>
            </a:r>
            <a:endParaRPr lang="tr-TR"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440591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çerik Yer Tutucusu 3">
            <a:extLst>
              <a:ext uri="{FF2B5EF4-FFF2-40B4-BE49-F238E27FC236}">
                <a16:creationId xmlns:a16="http://schemas.microsoft.com/office/drawing/2014/main" id="{0A8FF9F9-2A43-1B47-8A86-D5E1E5F8DD92}"/>
              </a:ext>
            </a:extLst>
          </p:cNvPr>
          <p:cNvSpPr>
            <a:spLocks noGrp="1"/>
          </p:cNvSpPr>
          <p:nvPr>
            <p:ph sz="half" idx="2"/>
          </p:nvPr>
        </p:nvSpPr>
        <p:spPr>
          <a:xfrm>
            <a:off x="335360" y="1844824"/>
            <a:ext cx="11170840" cy="4373861"/>
          </a:xfrm>
        </p:spPr>
        <p:txBody>
          <a:bodyPr>
            <a:noAutofit/>
          </a:bodyPr>
          <a:lstStyle/>
          <a:p>
            <a:pPr marL="0" indent="0">
              <a:lnSpc>
                <a:spcPct val="160000"/>
              </a:lnSpc>
              <a:buNone/>
            </a:pPr>
            <a:r>
              <a:rPr lang="en" sz="3600" b="1" dirty="0">
                <a:solidFill>
                  <a:prstClr val="white"/>
                </a:solidFill>
                <a:latin typeface="Times New Roman" panose="02020603050405020304" pitchFamily="18" charset="0"/>
                <a:ea typeface="Calibri" panose="020F0502020204030204" pitchFamily="34" charset="0"/>
                <a:cs typeface="Arial" panose="020B0604020202020204" pitchFamily="34" charset="0"/>
              </a:rPr>
              <a:t>S</a:t>
            </a:r>
            <a:r>
              <a:rPr kumimoji="0" lang="en" sz="3600"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econd view </a:t>
            </a:r>
            <a:r>
              <a:rPr kumimoji="0" lang="en" sz="36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 man is a miracle created by God.</a:t>
            </a:r>
            <a:endParaRPr lang="tr-T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90229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AF394E4-437A-C045-9E40-7A8F7501B0C3}"/>
              </a:ext>
            </a:extLst>
          </p:cNvPr>
          <p:cNvSpPr>
            <a:spLocks noGrp="1"/>
          </p:cNvSpPr>
          <p:nvPr>
            <p:ph type="title"/>
          </p:nvPr>
        </p:nvSpPr>
        <p:spPr>
          <a:xfrm>
            <a:off x="685800" y="1524000"/>
            <a:ext cx="11170840" cy="896888"/>
          </a:xfrm>
        </p:spPr>
        <p:txBody>
          <a:bodyPr>
            <a:normAutofit/>
          </a:bodyPr>
          <a:lstStyle/>
          <a:p>
            <a:r>
              <a:rPr lang="en" sz="3100" dirty="0">
                <a:latin typeface="Times New Roman" panose="02020603050405020304" pitchFamily="18" charset="0"/>
                <a:cs typeface="Times New Roman" panose="02020603050405020304" pitchFamily="18" charset="0"/>
              </a:rPr>
              <a:t>                                        </a:t>
            </a:r>
            <a:endParaRPr lang="tr-TR" sz="3100" dirty="0">
              <a:latin typeface="Times New Roman" panose="02020603050405020304" pitchFamily="18" charset="0"/>
              <a:cs typeface="Times New Roman" panose="02020603050405020304" pitchFamily="18" charset="0"/>
            </a:endParaRPr>
          </a:p>
        </p:txBody>
      </p:sp>
      <p:sp>
        <p:nvSpPr>
          <p:cNvPr id="4" name="Metin Yer Tutucusu 3">
            <a:extLst>
              <a:ext uri="{FF2B5EF4-FFF2-40B4-BE49-F238E27FC236}">
                <a16:creationId xmlns:a16="http://schemas.microsoft.com/office/drawing/2014/main" id="{F4828053-2A0B-9347-8517-AFBF97FE3BCA}"/>
              </a:ext>
            </a:extLst>
          </p:cNvPr>
          <p:cNvSpPr>
            <a:spLocks noGrp="1"/>
          </p:cNvSpPr>
          <p:nvPr>
            <p:ph type="body" sz="half" idx="2"/>
          </p:nvPr>
        </p:nvSpPr>
        <p:spPr>
          <a:xfrm>
            <a:off x="685800" y="1916832"/>
            <a:ext cx="11170840" cy="4567967"/>
          </a:xfrm>
        </p:spPr>
        <p:txBody>
          <a:bodyPr>
            <a:noAutofit/>
          </a:bodyPr>
          <a:lstStyle/>
          <a:p>
            <a:pPr algn="just"/>
            <a:r>
              <a:rPr kumimoji="0" lang="en" sz="3700"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The third point of view </a:t>
            </a:r>
            <a:r>
              <a:rPr kumimoji="0" lang="en" sz="37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believes that the creation of man is a mistake of nature. It is an unfortunate derivative with an infinite number of faults. Therefore, man has no future.</a:t>
            </a:r>
            <a:endParaRPr lang="tr-TR" sz="28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668550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kdörtgen: Eğimli 2">
            <a:extLst>
              <a:ext uri="{FF2B5EF4-FFF2-40B4-BE49-F238E27FC236}">
                <a16:creationId xmlns:a16="http://schemas.microsoft.com/office/drawing/2014/main" id="{01FA87D9-45A6-0247-BCA7-5905D63875C1}"/>
              </a:ext>
            </a:extLst>
          </p:cNvPr>
          <p:cNvSpPr/>
          <p:nvPr/>
        </p:nvSpPr>
        <p:spPr>
          <a:xfrm>
            <a:off x="767408" y="620688"/>
            <a:ext cx="10801200" cy="590465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 sz="3200" b="1" dirty="0">
                <a:latin typeface="Times New Roman" panose="02020603050405020304" pitchFamily="18" charset="0"/>
                <a:ea typeface="Calibri" panose="020F0502020204030204" pitchFamily="34" charset="0"/>
                <a:cs typeface="Arial" panose="020B0604020202020204" pitchFamily="34" charset="0"/>
              </a:rPr>
              <a:t>Four aspects </a:t>
            </a:r>
            <a:r>
              <a:rPr lang="en" sz="3200" dirty="0">
                <a:latin typeface="Times New Roman" panose="02020603050405020304" pitchFamily="18" charset="0"/>
                <a:ea typeface="Calibri" panose="020F0502020204030204" pitchFamily="34" charset="0"/>
                <a:cs typeface="Arial" panose="020B0604020202020204" pitchFamily="34" charset="0"/>
              </a:rPr>
              <a:t>of human nature can be distinguished: </a:t>
            </a:r>
            <a:r>
              <a:rPr lang="en" sz="3200" b="1" dirty="0">
                <a:latin typeface="Times New Roman" panose="02020603050405020304" pitchFamily="18" charset="0"/>
                <a:ea typeface="Calibri" panose="020F0502020204030204" pitchFamily="34" charset="0"/>
                <a:cs typeface="Arial" panose="020B0604020202020204" pitchFamily="34" charset="0"/>
              </a:rPr>
              <a:t>biological, psychic, social and cosmic.</a:t>
            </a:r>
          </a:p>
          <a:p>
            <a:pPr algn="just">
              <a:lnSpc>
                <a:spcPct val="107000"/>
              </a:lnSpc>
              <a:spcAft>
                <a:spcPts val="800"/>
              </a:spcAft>
            </a:pPr>
            <a:r>
              <a:rPr lang="en" sz="3200" b="1" dirty="0">
                <a:latin typeface="Times New Roman" panose="02020603050405020304" pitchFamily="18" charset="0"/>
                <a:ea typeface="Calibri" panose="020F0502020204030204" pitchFamily="34" charset="0"/>
                <a:cs typeface="Arial" panose="020B0604020202020204" pitchFamily="34" charset="0"/>
              </a:rPr>
              <a:t>The first type is expressed </a:t>
            </a:r>
            <a:r>
              <a:rPr lang="en" sz="3200" dirty="0">
                <a:latin typeface="Times New Roman" panose="02020603050405020304" pitchFamily="18" charset="0"/>
                <a:ea typeface="Calibri" panose="020F0502020204030204" pitchFamily="34" charset="0"/>
                <a:cs typeface="Arial" panose="020B0604020202020204" pitchFamily="34" charset="0"/>
              </a:rPr>
              <a:t>in the anatomical and physiological properties of a person, genetic signs, brain-nerve processes occurring in his body, physical and electrochemical changes. In other words, this position studies man as a biological organism.</a:t>
            </a:r>
            <a:endParaRPr lang="ru-RU" sz="32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49235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çerik Yer Tutucusu 3">
            <a:extLst>
              <a:ext uri="{FF2B5EF4-FFF2-40B4-BE49-F238E27FC236}">
                <a16:creationId xmlns:a16="http://schemas.microsoft.com/office/drawing/2014/main" id="{449C9D74-6760-7641-93DA-BB669A6D3A19}"/>
              </a:ext>
            </a:extLst>
          </p:cNvPr>
          <p:cNvSpPr>
            <a:spLocks noGrp="1"/>
          </p:cNvSpPr>
          <p:nvPr>
            <p:ph sz="half" idx="1"/>
          </p:nvPr>
        </p:nvSpPr>
        <p:spPr>
          <a:xfrm>
            <a:off x="685800" y="2204863"/>
            <a:ext cx="11098832" cy="4013821"/>
          </a:xfrm>
        </p:spPr>
        <p:txBody>
          <a:bodyPr>
            <a:normAutofit/>
          </a:bodyPr>
          <a:lstStyle/>
          <a:p>
            <a:pPr marL="0" indent="0" algn="just">
              <a:buNone/>
            </a:pPr>
            <a:r>
              <a:rPr lang="en" sz="4000" b="1" dirty="0">
                <a:solidFill>
                  <a:prstClr val="white"/>
                </a:solidFill>
                <a:latin typeface="Times New Roman" panose="02020603050405020304" pitchFamily="18" charset="0"/>
                <a:ea typeface="Calibri" panose="020F0502020204030204" pitchFamily="34" charset="0"/>
                <a:cs typeface="Arial" panose="020B0604020202020204" pitchFamily="34" charset="0"/>
              </a:rPr>
              <a:t>Psychic means </a:t>
            </a:r>
            <a:r>
              <a:rPr lang="en" sz="4000" dirty="0">
                <a:solidFill>
                  <a:prstClr val="white"/>
                </a:solidFill>
                <a:latin typeface="Times New Roman" panose="02020603050405020304" pitchFamily="18" charset="0"/>
                <a:ea typeface="Calibri" panose="020F0502020204030204" pitchFamily="34" charset="0"/>
                <a:cs typeface="Arial" panose="020B0604020202020204" pitchFamily="34" charset="0"/>
              </a:rPr>
              <a:t>the mental and spiritual world of a person. Here we are talking about conscious and unconscious processes in a person, his will, feelings, memory, character, temperament and other mental characteristics.</a:t>
            </a:r>
            <a:endParaRPr lang="tr-TR"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800009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4">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4">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A184FB6D-3785-4241-8088-BFEB3B10362F}"/>
              </a:ext>
            </a:extLst>
          </p:cNvPr>
          <p:cNvSpPr>
            <a:spLocks noGrp="1"/>
          </p:cNvSpPr>
          <p:nvPr>
            <p:ph sz="half" idx="1"/>
          </p:nvPr>
        </p:nvSpPr>
        <p:spPr>
          <a:xfrm>
            <a:off x="685800" y="908720"/>
            <a:ext cx="11208834" cy="5309964"/>
          </a:xfrm>
        </p:spPr>
        <p:txBody>
          <a:bodyPr>
            <a:normAutofit/>
          </a:bodyPr>
          <a:lstStyle/>
          <a:p>
            <a:pPr marL="0" indent="0" algn="just">
              <a:buNone/>
            </a:pPr>
            <a:r>
              <a:rPr kumimoji="0" lang="en" sz="4000"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Social </a:t>
            </a:r>
            <a:r>
              <a:rPr kumimoji="0" lang="en" sz="40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order examines the social nature of people. It focuses on the following issues:</a:t>
            </a:r>
          </a:p>
          <a:p>
            <a:pPr marL="0" indent="0" algn="just">
              <a:buNone/>
            </a:pPr>
            <a:r>
              <a:rPr kumimoji="0" lang="en" sz="40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place of a person in the system of social relations;</a:t>
            </a:r>
          </a:p>
          <a:p>
            <a:pPr marL="0" indent="0" algn="just">
              <a:buNone/>
            </a:pPr>
            <a:r>
              <a:rPr kumimoji="0" lang="en" sz="40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the nature of its activities;</a:t>
            </a:r>
          </a:p>
          <a:p>
            <a:pPr marL="0" indent="0" algn="just">
              <a:buNone/>
            </a:pPr>
            <a:r>
              <a:rPr kumimoji="0" lang="en" sz="40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forms of life organization;</a:t>
            </a:r>
          </a:p>
          <a:p>
            <a:pPr marL="0" indent="0" algn="just">
              <a:buNone/>
            </a:pPr>
            <a:r>
              <a:rPr kumimoji="0" lang="en" sz="40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spiritual world;</a:t>
            </a:r>
          </a:p>
          <a:p>
            <a:pPr marL="0" indent="0" algn="just">
              <a:buNone/>
            </a:pPr>
            <a:r>
              <a:rPr kumimoji="0" lang="en" sz="40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culture etc.</a:t>
            </a:r>
            <a:endParaRPr lang="tr-TR" sz="4000" b="1" dirty="0">
              <a:solidFill>
                <a:schemeClr val="accent4">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471277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a:extLst>
              <a:ext uri="{FF2B5EF4-FFF2-40B4-BE49-F238E27FC236}">
                <a16:creationId xmlns:a16="http://schemas.microsoft.com/office/drawing/2014/main" id="{5830EA39-26FC-46F3-9568-DE762B8BC416}"/>
              </a:ext>
            </a:extLst>
          </p:cNvPr>
          <p:cNvSpPr>
            <a:spLocks noGrp="1"/>
          </p:cNvSpPr>
          <p:nvPr>
            <p:ph type="body" sz="half" idx="2"/>
          </p:nvPr>
        </p:nvSpPr>
        <p:spPr>
          <a:xfrm>
            <a:off x="685800" y="1700809"/>
            <a:ext cx="11026824" cy="4517876"/>
          </a:xfrm>
        </p:spPr>
        <p:txBody>
          <a:bodyPr>
            <a:normAutofit/>
          </a:bodyPr>
          <a:lstStyle/>
          <a:p>
            <a:pPr algn="just"/>
            <a:r>
              <a:rPr lang="en" sz="4400" b="1" dirty="0">
                <a:solidFill>
                  <a:prstClr val="white"/>
                </a:solidFill>
                <a:latin typeface="Times New Roman" panose="02020603050405020304" pitchFamily="18" charset="0"/>
                <a:ea typeface="Calibri" panose="020F0502020204030204" pitchFamily="34" charset="0"/>
                <a:cs typeface="Arial" panose="020B0604020202020204" pitchFamily="34" charset="0"/>
              </a:rPr>
              <a:t>fourth </a:t>
            </a:r>
            <a:r>
              <a:rPr kumimoji="0" lang="en" sz="4400"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layer </a:t>
            </a:r>
            <a:r>
              <a:rPr kumimoji="0" lang="en" sz="4400" b="0"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Arial" panose="020B0604020202020204" pitchFamily="34" charset="0"/>
              </a:rPr>
              <a:t>includes a whole system of mutual relations between man and space, the universe.</a:t>
            </a:r>
            <a:endParaRPr lang="ru-RU" sz="4400" dirty="0"/>
          </a:p>
        </p:txBody>
      </p:sp>
    </p:spTree>
    <p:extLst>
      <p:ext uri="{BB962C8B-B14F-4D97-AF65-F5344CB8AC3E}">
        <p14:creationId xmlns:p14="http://schemas.microsoft.com/office/powerpoint/2010/main" val="3727038432"/>
      </p:ext>
    </p:extLst>
  </p:cSld>
  <p:clrMapOvr>
    <a:masterClrMapping/>
  </p:clrMapOvr>
  <p:transition spd="slow">
    <p:comb/>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7F0351B6-09B0-C24F-8338-34DFBD5CE8B1}"/>
              </a:ext>
            </a:extLst>
          </p:cNvPr>
          <p:cNvSpPr>
            <a:spLocks noGrp="1"/>
          </p:cNvSpPr>
          <p:nvPr>
            <p:ph type="title"/>
          </p:nvPr>
        </p:nvSpPr>
        <p:spPr>
          <a:xfrm>
            <a:off x="191344" y="260649"/>
            <a:ext cx="11881320" cy="1584176"/>
          </a:xfrm>
        </p:spPr>
        <p:txBody>
          <a:bodyPr>
            <a:normAutofit/>
          </a:bodyPr>
          <a:lstStyle/>
          <a:p>
            <a:pPr algn="ctr"/>
            <a:r>
              <a:rPr lang="en" sz="3200" b="1" dirty="0">
                <a:effectLst/>
                <a:latin typeface="Times New Roman" panose="02020603050405020304" pitchFamily="18" charset="0"/>
                <a:ea typeface="Calibri" panose="020F0502020204030204" pitchFamily="34" charset="0"/>
              </a:rPr>
              <a:t>Concepts of the origin of man in philosophy:</a:t>
            </a:r>
            <a:endParaRPr lang="tr-TR" b="1" dirty="0">
              <a:solidFill>
                <a:srgbClr val="FFFF00"/>
              </a:solidFill>
              <a:latin typeface="Times New Roman" panose="02020603050405020304" pitchFamily="18" charset="0"/>
              <a:cs typeface="Times New Roman" panose="02020603050405020304" pitchFamily="18" charset="0"/>
            </a:endParaRPr>
          </a:p>
        </p:txBody>
      </p:sp>
      <p:sp>
        <p:nvSpPr>
          <p:cNvPr id="4" name="Metin Yer Tutucusu 3">
            <a:extLst>
              <a:ext uri="{FF2B5EF4-FFF2-40B4-BE49-F238E27FC236}">
                <a16:creationId xmlns:a16="http://schemas.microsoft.com/office/drawing/2014/main" id="{56D62815-F855-474B-B774-08A531C5488A}"/>
              </a:ext>
            </a:extLst>
          </p:cNvPr>
          <p:cNvSpPr>
            <a:spLocks noGrp="1"/>
          </p:cNvSpPr>
          <p:nvPr>
            <p:ph type="body" sz="half" idx="2"/>
          </p:nvPr>
        </p:nvSpPr>
        <p:spPr>
          <a:xfrm>
            <a:off x="685800" y="2204865"/>
            <a:ext cx="11170840" cy="4013820"/>
          </a:xfrm>
        </p:spPr>
        <p:txBody>
          <a:bodyPr>
            <a:noAutofit/>
          </a:bodyPr>
          <a:lstStyle/>
          <a:p>
            <a:pPr algn="just">
              <a:lnSpc>
                <a:spcPct val="150000"/>
              </a:lnSpc>
            </a:pPr>
            <a:r>
              <a:rPr kumimoji="0" lang="en" sz="2900" b="1" i="0" u="none" strike="noStrike" kern="1200" cap="all"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mj-cs"/>
              </a:rPr>
              <a:t>the first comes from a naturalistic position </a:t>
            </a:r>
            <a:r>
              <a:rPr kumimoji="0" lang="en" sz="2900" b="0" i="0" u="none" strike="noStrike" kern="1200" cap="all"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mj-cs"/>
              </a:rPr>
              <a:t>. this view considers the emergence of man as the result of natural evolution. It is based on the theory of evolution created by Darwin in the second half of the 19th century. According to that theory, man evolved from a highly developed animal species.</a:t>
            </a:r>
            <a:endParaRPr lang="tr-TR" sz="28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396661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theme/theme1.xml><?xml version="1.0" encoding="utf-8"?>
<a:theme xmlns:a="http://schemas.openxmlformats.org/drawingml/2006/main" name="Uçak İzi">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otalTime>1505</TotalTime>
  <Words>949</Words>
  <Application>Microsoft Office PowerPoint</Application>
  <PresentationFormat>Широкоэкранный</PresentationFormat>
  <Paragraphs>34</Paragraphs>
  <Slides>16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Calibri</vt:lpstr>
      <vt:lpstr>Century Gothic</vt:lpstr>
      <vt:lpstr>Times New Roman</vt:lpstr>
      <vt:lpstr>Uçak İzi</vt:lpstr>
      <vt:lpstr>Philosophical meaning of human</vt:lpstr>
      <vt:lpstr>The founder of anthropology - M. Sheler</vt:lpstr>
      <vt:lpstr>Презентация PowerPoint</vt:lpstr>
      <vt:lpstr>                                        </vt:lpstr>
      <vt:lpstr>Презентация PowerPoint</vt:lpstr>
      <vt:lpstr>Презентация PowerPoint</vt:lpstr>
      <vt:lpstr>Презентация PowerPoint</vt:lpstr>
      <vt:lpstr>Презентация PowerPoint</vt:lpstr>
      <vt:lpstr>Concepts of the origin of man in philosophy:</vt:lpstr>
      <vt:lpstr> </vt:lpstr>
      <vt:lpstr>Презентация PowerPoint</vt:lpstr>
      <vt:lpstr>Презентация PowerPoint</vt:lpstr>
      <vt:lpstr>Biological and social aspects in man </vt:lpstr>
      <vt:lpstr>The meaning of life, Death and immortality. </vt:lpstr>
      <vt:lpstr>Suicide               Euthanasia</vt:lpstr>
      <vt:lpstr>Thanks for watching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İdrak və Onun Strukturu</dc:title>
  <dc:creator>zehra cebrayilova</dc:creator>
  <cp:lastModifiedBy>Gunel</cp:lastModifiedBy>
  <cp:revision>14</cp:revision>
  <dcterms:created xsi:type="dcterms:W3CDTF">2018-12-16T13:49:08Z</dcterms:created>
  <dcterms:modified xsi:type="dcterms:W3CDTF">2022-12-07T07:36:12Z</dcterms:modified>
</cp:coreProperties>
</file>