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3" r:id="rId1"/>
  </p:sldMasterIdLst>
  <p:notesMasterIdLst>
    <p:notesMasterId r:id="rId13"/>
  </p:notesMasterIdLst>
  <p:sldIdLst>
    <p:sldId id="310" r:id="rId2"/>
    <p:sldId id="330" r:id="rId3"/>
    <p:sldId id="257" r:id="rId4"/>
    <p:sldId id="258" r:id="rId5"/>
    <p:sldId id="337" r:id="rId6"/>
    <p:sldId id="314" r:id="rId7"/>
    <p:sldId id="259" r:id="rId8"/>
    <p:sldId id="316" r:id="rId9"/>
    <p:sldId id="338" r:id="rId10"/>
    <p:sldId id="339" r:id="rId11"/>
    <p:sldId id="287" r:id="rId12"/>
  </p:sldIdLst>
  <p:sldSz cx="9144000" cy="5143500" type="screen16x9"/>
  <p:notesSz cx="6858000" cy="9144000"/>
  <p:embeddedFontLst>
    <p:embeddedFont>
      <p:font typeface="A3 Times AzLat" panose="02020603050405020304" pitchFamily="18" charset="-52"/>
      <p:regular r:id="rId14"/>
      <p:bold r:id="rId15"/>
      <p:italic r:id="rId16"/>
      <p:boldItalic r:id="rId17"/>
    </p:embeddedFont>
    <p:embeddedFont>
      <p:font typeface="Fira Sans Extra Condensed Medium" panose="020B0604020202020204" charset="0"/>
      <p:regular r:id="rId18"/>
      <p:bold r:id="rId19"/>
      <p:italic r:id="rId20"/>
      <p:boldItalic r:id="rId21"/>
    </p:embeddedFont>
    <p:embeddedFont>
      <p:font typeface="Open Sans" panose="020B0606030504020204" pitchFamily="34" charset="0"/>
      <p:regular r:id="rId22"/>
      <p:bold r:id="rId23"/>
      <p:italic r:id="rId24"/>
      <p:boldItalic r:id="rId25"/>
    </p:embeddedFont>
    <p:embeddedFont>
      <p:font typeface="Open Sans SemiBold" panose="020B0706030804020204" pitchFamily="34" charset="0"/>
      <p:regular r:id="rId26"/>
      <p:bold r:id="rId27"/>
      <p:italic r:id="rId28"/>
      <p:boldItalic r:id="rId29"/>
    </p:embeddedFont>
    <p:embeddedFont>
      <p:font typeface="Overpass Black" panose="020B0604020202020204" charset="0"/>
      <p:bold r:id="rId30"/>
      <p:boldItalic r:id="rId31"/>
    </p:embeddedFont>
    <p:embeddedFont>
      <p:font typeface="Tahoma" panose="020B0604030504040204" pitchFamily="34" charset="0"/>
      <p:regular r:id="rId32"/>
      <p:bold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CFCA7E8-E7BA-4B47-A3C1-9DCD4A72A8BE}">
  <a:tblStyle styleId="{1CFCA7E8-E7BA-4B47-A3C1-9DCD4A72A8BE}"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22" autoAdjust="0"/>
    <p:restoredTop sz="94291" autoAdjust="0"/>
  </p:normalViewPr>
  <p:slideViewPr>
    <p:cSldViewPr snapToGrid="0">
      <p:cViewPr varScale="1">
        <p:scale>
          <a:sx n="104" d="100"/>
          <a:sy n="104" d="100"/>
        </p:scale>
        <p:origin x="749" y="-2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21" Type="http://schemas.openxmlformats.org/officeDocument/2006/relationships/font" Target="fonts/font8.fntdata"/><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33" Type="http://schemas.openxmlformats.org/officeDocument/2006/relationships/font" Target="fonts/font20.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32" Type="http://schemas.openxmlformats.org/officeDocument/2006/relationships/font" Target="fonts/font19.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font" Target="fonts/font15.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font" Target="fonts/font1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schemas.openxmlformats.org/officeDocument/2006/relationships/font" Target="fonts/font17.fntdata"/><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1"/>
        <p:cNvGrpSpPr/>
        <p:nvPr/>
      </p:nvGrpSpPr>
      <p:grpSpPr>
        <a:xfrm>
          <a:off x="0" y="0"/>
          <a:ext cx="0" cy="0"/>
          <a:chOff x="0" y="0"/>
          <a:chExt cx="0" cy="0"/>
        </a:xfrm>
      </p:grpSpPr>
      <p:sp>
        <p:nvSpPr>
          <p:cNvPr id="2132" name="Google Shape;2132;ga7274a1822_0_5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3" name="Google Shape;2133;ga7274a1822_0_5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7"/>
        <p:cNvGrpSpPr/>
        <p:nvPr/>
      </p:nvGrpSpPr>
      <p:grpSpPr>
        <a:xfrm>
          <a:off x="0" y="0"/>
          <a:ext cx="0" cy="0"/>
          <a:chOff x="0" y="0"/>
          <a:chExt cx="0" cy="0"/>
        </a:xfrm>
      </p:grpSpPr>
      <p:sp>
        <p:nvSpPr>
          <p:cNvPr id="2138" name="Google Shape;2138;ga7274a1822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9" name="Google Shape;2139;ga7274a1822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8"/>
        <p:cNvGrpSpPr/>
        <p:nvPr/>
      </p:nvGrpSpPr>
      <p:grpSpPr>
        <a:xfrm>
          <a:off x="0" y="0"/>
          <a:ext cx="0" cy="0"/>
          <a:chOff x="0" y="0"/>
          <a:chExt cx="0" cy="0"/>
        </a:xfrm>
      </p:grpSpPr>
      <p:sp>
        <p:nvSpPr>
          <p:cNvPr id="2809" name="Google Shape;2809;gac2793e5b2_0_8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10" name="Google Shape;2810;gac2793e5b2_0_8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010893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6"/>
        <p:cNvGrpSpPr/>
        <p:nvPr/>
      </p:nvGrpSpPr>
      <p:grpSpPr>
        <a:xfrm>
          <a:off x="0" y="0"/>
          <a:ext cx="0" cy="0"/>
          <a:chOff x="0" y="0"/>
          <a:chExt cx="0" cy="0"/>
        </a:xfrm>
      </p:grpSpPr>
      <p:sp>
        <p:nvSpPr>
          <p:cNvPr id="2167" name="Google Shape;2167;ga7274a1822_0_2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8" name="Google Shape;2168;ga7274a1822_0_2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7"/>
        <p:cNvGrpSpPr/>
        <p:nvPr/>
      </p:nvGrpSpPr>
      <p:grpSpPr>
        <a:xfrm>
          <a:off x="0" y="0"/>
          <a:ext cx="0" cy="0"/>
          <a:chOff x="0" y="0"/>
          <a:chExt cx="0" cy="0"/>
        </a:xfrm>
      </p:grpSpPr>
      <p:sp>
        <p:nvSpPr>
          <p:cNvPr id="3138" name="Google Shape;3138;ga9b21f1572_0_6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39" name="Google Shape;3139;ga9b21f1572_0_6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9.png"/><Relationship Id="rId4"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hyperlink" Target="https://www.freepik.com/" TargetMode="External"/><Relationship Id="rId2" Type="http://schemas.openxmlformats.org/officeDocument/2006/relationships/image" Target="../media/image14.png"/><Relationship Id="rId1" Type="http://schemas.openxmlformats.org/officeDocument/2006/relationships/slideMaster" Target="../slideMasters/slideMaster1.xml"/><Relationship Id="rId6" Type="http://schemas.openxmlformats.org/officeDocument/2006/relationships/hyperlink" Target="https://www.flaticon.com/" TargetMode="External"/><Relationship Id="rId5" Type="http://schemas.openxmlformats.org/officeDocument/2006/relationships/hyperlink" Target="https://slidesgo.com/" TargetMode="External"/><Relationship Id="rId4" Type="http://schemas.openxmlformats.org/officeDocument/2006/relationships/image" Target="../media/image16.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426500" y="1130675"/>
            <a:ext cx="62910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66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720000" y="3220225"/>
            <a:ext cx="77040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6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pic>
        <p:nvPicPr>
          <p:cNvPr id="11" name="Google Shape;11;p2"/>
          <p:cNvPicPr preferRelativeResize="0"/>
          <p:nvPr/>
        </p:nvPicPr>
        <p:blipFill>
          <a:blip r:embed="rId2">
            <a:alphaModFix amt="66000"/>
          </a:blip>
          <a:stretch>
            <a:fillRect/>
          </a:stretch>
        </p:blipFill>
        <p:spPr>
          <a:xfrm rot="1326165" flipH="1">
            <a:off x="-1328945" y="-932567"/>
            <a:ext cx="3297389" cy="2276634"/>
          </a:xfrm>
          <a:prstGeom prst="rect">
            <a:avLst/>
          </a:prstGeom>
          <a:noFill/>
          <a:ln>
            <a:noFill/>
          </a:ln>
        </p:spPr>
      </p:pic>
      <p:pic>
        <p:nvPicPr>
          <p:cNvPr id="12" name="Google Shape;12;p2"/>
          <p:cNvPicPr preferRelativeResize="0"/>
          <p:nvPr/>
        </p:nvPicPr>
        <p:blipFill>
          <a:blip r:embed="rId3">
            <a:alphaModFix amt="64000"/>
          </a:blip>
          <a:stretch>
            <a:fillRect/>
          </a:stretch>
        </p:blipFill>
        <p:spPr>
          <a:xfrm rot="2440329">
            <a:off x="6865875" y="-711275"/>
            <a:ext cx="3592175" cy="3021601"/>
          </a:xfrm>
          <a:prstGeom prst="rect">
            <a:avLst/>
          </a:prstGeom>
          <a:noFill/>
          <a:ln>
            <a:noFill/>
          </a:ln>
        </p:spPr>
      </p:pic>
      <p:pic>
        <p:nvPicPr>
          <p:cNvPr id="13" name="Google Shape;13;p2"/>
          <p:cNvPicPr preferRelativeResize="0"/>
          <p:nvPr/>
        </p:nvPicPr>
        <p:blipFill>
          <a:blip r:embed="rId4">
            <a:alphaModFix amt="67000"/>
          </a:blip>
          <a:stretch>
            <a:fillRect/>
          </a:stretch>
        </p:blipFill>
        <p:spPr>
          <a:xfrm rot="5400000" flipH="1">
            <a:off x="-1871711" y="-356575"/>
            <a:ext cx="2894875" cy="2593326"/>
          </a:xfrm>
          <a:prstGeom prst="rect">
            <a:avLst/>
          </a:prstGeom>
          <a:noFill/>
          <a:ln>
            <a:noFill/>
          </a:ln>
        </p:spPr>
      </p:pic>
      <p:pic>
        <p:nvPicPr>
          <p:cNvPr id="14" name="Google Shape;14;p2"/>
          <p:cNvPicPr preferRelativeResize="0"/>
          <p:nvPr/>
        </p:nvPicPr>
        <p:blipFill>
          <a:blip r:embed="rId2">
            <a:alphaModFix amt="66000"/>
          </a:blip>
          <a:stretch>
            <a:fillRect/>
          </a:stretch>
        </p:blipFill>
        <p:spPr>
          <a:xfrm rot="1326165" flipH="1">
            <a:off x="-889245" y="3430558"/>
            <a:ext cx="3297389" cy="2276634"/>
          </a:xfrm>
          <a:prstGeom prst="rect">
            <a:avLst/>
          </a:prstGeom>
          <a:noFill/>
          <a:ln>
            <a:noFill/>
          </a:ln>
        </p:spPr>
      </p:pic>
      <p:pic>
        <p:nvPicPr>
          <p:cNvPr id="15" name="Google Shape;15;p2"/>
          <p:cNvPicPr preferRelativeResize="0"/>
          <p:nvPr/>
        </p:nvPicPr>
        <p:blipFill>
          <a:blip r:embed="rId5">
            <a:alphaModFix amt="82000"/>
          </a:blip>
          <a:stretch>
            <a:fillRect/>
          </a:stretch>
        </p:blipFill>
        <p:spPr>
          <a:xfrm rot="10670981">
            <a:off x="6959826" y="3022524"/>
            <a:ext cx="3632875" cy="2999026"/>
          </a:xfrm>
          <a:prstGeom prst="rect">
            <a:avLst/>
          </a:prstGeom>
          <a:noFill/>
          <a:ln>
            <a:noFill/>
          </a:ln>
        </p:spPr>
      </p:pic>
      <p:grpSp>
        <p:nvGrpSpPr>
          <p:cNvPr id="16" name="Google Shape;16;p2"/>
          <p:cNvGrpSpPr/>
          <p:nvPr/>
        </p:nvGrpSpPr>
        <p:grpSpPr>
          <a:xfrm rot="-2700000">
            <a:off x="381980" y="2801012"/>
            <a:ext cx="1344349" cy="2469678"/>
            <a:chOff x="272875" y="1419395"/>
            <a:chExt cx="255950" cy="563168"/>
          </a:xfrm>
        </p:grpSpPr>
        <p:sp>
          <p:nvSpPr>
            <p:cNvPr id="17" name="Google Shape;17;p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 name="Google Shape;52;p2"/>
          <p:cNvGrpSpPr/>
          <p:nvPr/>
        </p:nvGrpSpPr>
        <p:grpSpPr>
          <a:xfrm rot="-2700000">
            <a:off x="7112113" y="-364316"/>
            <a:ext cx="1344349" cy="1995327"/>
            <a:chOff x="272875" y="1527563"/>
            <a:chExt cx="255950" cy="455000"/>
          </a:xfrm>
        </p:grpSpPr>
        <p:sp>
          <p:nvSpPr>
            <p:cNvPr id="53" name="Google Shape;53;p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8" name="Google Shape;88;p2"/>
          <p:cNvSpPr/>
          <p:nvPr/>
        </p:nvSpPr>
        <p:spPr>
          <a:xfrm rot="10800000">
            <a:off x="4793599" y="4568874"/>
            <a:ext cx="2265082" cy="2165834"/>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3">
  <p:cSld name="CUSTOM_5_1_1_1">
    <p:spTree>
      <p:nvGrpSpPr>
        <p:cNvPr id="1" name="Shape 2034"/>
        <p:cNvGrpSpPr/>
        <p:nvPr/>
      </p:nvGrpSpPr>
      <p:grpSpPr>
        <a:xfrm>
          <a:off x="0" y="0"/>
          <a:ext cx="0" cy="0"/>
          <a:chOff x="0" y="0"/>
          <a:chExt cx="0" cy="0"/>
        </a:xfrm>
      </p:grpSpPr>
      <p:pic>
        <p:nvPicPr>
          <p:cNvPr id="2035" name="Google Shape;2035;p34"/>
          <p:cNvPicPr preferRelativeResize="0"/>
          <p:nvPr/>
        </p:nvPicPr>
        <p:blipFill>
          <a:blip r:embed="rId2">
            <a:alphaModFix amt="64000"/>
          </a:blip>
          <a:stretch>
            <a:fillRect/>
          </a:stretch>
        </p:blipFill>
        <p:spPr>
          <a:xfrm rot="5400000">
            <a:off x="6963311" y="-630813"/>
            <a:ext cx="3592176" cy="3021600"/>
          </a:xfrm>
          <a:prstGeom prst="rect">
            <a:avLst/>
          </a:prstGeom>
          <a:noFill/>
          <a:ln>
            <a:noFill/>
          </a:ln>
        </p:spPr>
      </p:pic>
      <p:pic>
        <p:nvPicPr>
          <p:cNvPr id="2036" name="Google Shape;2036;p34"/>
          <p:cNvPicPr preferRelativeResize="0"/>
          <p:nvPr/>
        </p:nvPicPr>
        <p:blipFill>
          <a:blip r:embed="rId3">
            <a:alphaModFix amt="66000"/>
          </a:blip>
          <a:stretch>
            <a:fillRect/>
          </a:stretch>
        </p:blipFill>
        <p:spPr>
          <a:xfrm rot="1326165" flipH="1">
            <a:off x="-191445" y="4128883"/>
            <a:ext cx="3297389" cy="2276634"/>
          </a:xfrm>
          <a:prstGeom prst="rect">
            <a:avLst/>
          </a:prstGeom>
          <a:noFill/>
          <a:ln>
            <a:noFill/>
          </a:ln>
        </p:spPr>
      </p:pic>
      <p:grpSp>
        <p:nvGrpSpPr>
          <p:cNvPr id="2037" name="Google Shape;2037;p34"/>
          <p:cNvGrpSpPr/>
          <p:nvPr/>
        </p:nvGrpSpPr>
        <p:grpSpPr>
          <a:xfrm rot="-2700000">
            <a:off x="8026513" y="-183341"/>
            <a:ext cx="1344349" cy="1995327"/>
            <a:chOff x="272875" y="1527563"/>
            <a:chExt cx="255950" cy="455000"/>
          </a:xfrm>
        </p:grpSpPr>
        <p:sp>
          <p:nvSpPr>
            <p:cNvPr id="2038" name="Google Shape;2038;p34"/>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34"/>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2040;p34"/>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34"/>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34"/>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34"/>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34"/>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34"/>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34"/>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34"/>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34"/>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34"/>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34"/>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34"/>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34"/>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34"/>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34"/>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34"/>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34"/>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34"/>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34"/>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34"/>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34"/>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34"/>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34"/>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34"/>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34"/>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34"/>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34"/>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34"/>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34"/>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34"/>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34"/>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34"/>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34"/>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73" name="Google Shape;2073;p34"/>
          <p:cNvSpPr/>
          <p:nvPr/>
        </p:nvSpPr>
        <p:spPr>
          <a:xfrm>
            <a:off x="4566955" y="-2521549"/>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074" name="Google Shape;2074;p34"/>
          <p:cNvPicPr preferRelativeResize="0"/>
          <p:nvPr/>
        </p:nvPicPr>
        <p:blipFill>
          <a:blip r:embed="rId4">
            <a:alphaModFix amt="74000"/>
          </a:blip>
          <a:stretch>
            <a:fillRect/>
          </a:stretch>
        </p:blipFill>
        <p:spPr>
          <a:xfrm rot="7675040">
            <a:off x="2669916" y="-1516164"/>
            <a:ext cx="2894877" cy="2593327"/>
          </a:xfrm>
          <a:prstGeom prst="rect">
            <a:avLst/>
          </a:prstGeom>
          <a:noFill/>
          <a:ln>
            <a:noFill/>
          </a:ln>
        </p:spPr>
      </p:pic>
      <p:pic>
        <p:nvPicPr>
          <p:cNvPr id="2075" name="Google Shape;2075;p34"/>
          <p:cNvPicPr preferRelativeResize="0"/>
          <p:nvPr/>
        </p:nvPicPr>
        <p:blipFill>
          <a:blip r:embed="rId5">
            <a:alphaModFix amt="74000"/>
          </a:blip>
          <a:stretch>
            <a:fillRect/>
          </a:stretch>
        </p:blipFill>
        <p:spPr>
          <a:xfrm rot="-9631575" flipH="1">
            <a:off x="-1503235" y="-1230424"/>
            <a:ext cx="2894874" cy="2593324"/>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4">
  <p:cSld name="CUSTOM_4_1_1_2">
    <p:spTree>
      <p:nvGrpSpPr>
        <p:cNvPr id="1" name="Shape 2076"/>
        <p:cNvGrpSpPr/>
        <p:nvPr/>
      </p:nvGrpSpPr>
      <p:grpSpPr>
        <a:xfrm>
          <a:off x="0" y="0"/>
          <a:ext cx="0" cy="0"/>
          <a:chOff x="0" y="0"/>
          <a:chExt cx="0" cy="0"/>
        </a:xfrm>
      </p:grpSpPr>
      <p:pic>
        <p:nvPicPr>
          <p:cNvPr id="2077" name="Google Shape;2077;p35"/>
          <p:cNvPicPr preferRelativeResize="0"/>
          <p:nvPr/>
        </p:nvPicPr>
        <p:blipFill>
          <a:blip r:embed="rId2">
            <a:alphaModFix amt="66000"/>
          </a:blip>
          <a:stretch>
            <a:fillRect/>
          </a:stretch>
        </p:blipFill>
        <p:spPr>
          <a:xfrm rot="5399990" flipH="1">
            <a:off x="7705516" y="-598319"/>
            <a:ext cx="3297389" cy="2276637"/>
          </a:xfrm>
          <a:prstGeom prst="rect">
            <a:avLst/>
          </a:prstGeom>
          <a:noFill/>
          <a:ln>
            <a:noFill/>
          </a:ln>
        </p:spPr>
      </p:pic>
      <p:grpSp>
        <p:nvGrpSpPr>
          <p:cNvPr id="2078" name="Google Shape;2078;p35"/>
          <p:cNvGrpSpPr/>
          <p:nvPr/>
        </p:nvGrpSpPr>
        <p:grpSpPr>
          <a:xfrm rot="-987768">
            <a:off x="7751817" y="-266278"/>
            <a:ext cx="1344359" cy="1995308"/>
            <a:chOff x="272875" y="1527563"/>
            <a:chExt cx="255950" cy="455000"/>
          </a:xfrm>
        </p:grpSpPr>
        <p:sp>
          <p:nvSpPr>
            <p:cNvPr id="2079" name="Google Shape;2079;p35"/>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35"/>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35"/>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35"/>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35"/>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35"/>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35"/>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35"/>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35"/>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35"/>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35"/>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35"/>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35"/>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35"/>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35"/>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35"/>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35"/>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35"/>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35"/>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35"/>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35"/>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2100;p35"/>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35"/>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35"/>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35"/>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35"/>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35"/>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35"/>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35"/>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35"/>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35"/>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35"/>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35"/>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35"/>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35"/>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114" name="Google Shape;2114;p35"/>
          <p:cNvPicPr preferRelativeResize="0"/>
          <p:nvPr/>
        </p:nvPicPr>
        <p:blipFill>
          <a:blip r:embed="rId3">
            <a:alphaModFix amt="74000"/>
          </a:blip>
          <a:stretch>
            <a:fillRect/>
          </a:stretch>
        </p:blipFill>
        <p:spPr>
          <a:xfrm rot="-10162003" flipH="1">
            <a:off x="-1091107" y="-1133759"/>
            <a:ext cx="2894871" cy="2593322"/>
          </a:xfrm>
          <a:prstGeom prst="rect">
            <a:avLst/>
          </a:prstGeom>
          <a:noFill/>
          <a:ln>
            <a:noFill/>
          </a:ln>
        </p:spPr>
      </p:pic>
      <p:pic>
        <p:nvPicPr>
          <p:cNvPr id="2115" name="Google Shape;2115;p35"/>
          <p:cNvPicPr preferRelativeResize="0"/>
          <p:nvPr/>
        </p:nvPicPr>
        <p:blipFill>
          <a:blip r:embed="rId4">
            <a:alphaModFix amt="76000"/>
          </a:blip>
          <a:stretch>
            <a:fillRect/>
          </a:stretch>
        </p:blipFill>
        <p:spPr>
          <a:xfrm rot="363351">
            <a:off x="802621" y="4291783"/>
            <a:ext cx="7605804" cy="2832383"/>
          </a:xfrm>
          <a:prstGeom prst="rect">
            <a:avLst/>
          </a:prstGeom>
          <a:noFill/>
          <a:ln>
            <a:noFill/>
          </a:ln>
        </p:spPr>
      </p:pic>
      <p:sp>
        <p:nvSpPr>
          <p:cNvPr id="2116" name="Google Shape;2116;p35"/>
          <p:cNvSpPr/>
          <p:nvPr/>
        </p:nvSpPr>
        <p:spPr>
          <a:xfrm rot="9899989">
            <a:off x="-583964" y="4625085"/>
            <a:ext cx="2265015" cy="216577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F3032BB-EA96-4A4C-92A9-C24F8772DF6C}"/>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DACD4387-7376-431F-8BEC-AF3A838125C0}"/>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762F7258-F8BD-408D-B396-740A6D531345}"/>
              </a:ext>
            </a:extLst>
          </p:cNvPr>
          <p:cNvSpPr>
            <a:spLocks noGrp="1"/>
          </p:cNvSpPr>
          <p:nvPr>
            <p:ph type="dt" sz="half" idx="10"/>
          </p:nvPr>
        </p:nvSpPr>
        <p:spPr/>
        <p:txBody>
          <a:bodyPr/>
          <a:lstStyle/>
          <a:p>
            <a:fld id="{B6993EDA-61B0-421E-ACF9-76B290A1098E}" type="datetimeFigureOut">
              <a:rPr lang="ru-RU" smtClean="0"/>
              <a:t>24.10.2022</a:t>
            </a:fld>
            <a:endParaRPr lang="ru-RU"/>
          </a:p>
        </p:txBody>
      </p:sp>
      <p:sp>
        <p:nvSpPr>
          <p:cNvPr id="5" name="Нижний колонтитул 4">
            <a:extLst>
              <a:ext uri="{FF2B5EF4-FFF2-40B4-BE49-F238E27FC236}">
                <a16:creationId xmlns:a16="http://schemas.microsoft.com/office/drawing/2014/main" id="{14397A82-0503-4993-A5AB-188D7503D758}"/>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0C50AB14-8D48-48C6-8C59-13150D6767D6}"/>
              </a:ext>
            </a:extLst>
          </p:cNvPr>
          <p:cNvSpPr>
            <a:spLocks noGrp="1"/>
          </p:cNvSpPr>
          <p:nvPr>
            <p:ph type="sldNum" sz="quarter" idx="12"/>
          </p:nvPr>
        </p:nvSpPr>
        <p:spPr/>
        <p:txBody>
          <a:bodyPr/>
          <a:lstStyle/>
          <a:p>
            <a:fld id="{FF4DAAF8-EE6D-4F08-AC00-9812187FBFBD}" type="slidenum">
              <a:rPr lang="ru-RU" smtClean="0"/>
              <a:t>‹#›</a:t>
            </a:fld>
            <a:endParaRPr lang="ru-RU"/>
          </a:p>
        </p:txBody>
      </p:sp>
    </p:spTree>
    <p:extLst>
      <p:ext uri="{BB962C8B-B14F-4D97-AF65-F5344CB8AC3E}">
        <p14:creationId xmlns:p14="http://schemas.microsoft.com/office/powerpoint/2010/main" val="1204397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8"/>
        <p:cNvGrpSpPr/>
        <p:nvPr/>
      </p:nvGrpSpPr>
      <p:grpSpPr>
        <a:xfrm>
          <a:off x="0" y="0"/>
          <a:ext cx="0" cy="0"/>
          <a:chOff x="0" y="0"/>
          <a:chExt cx="0" cy="0"/>
        </a:xfrm>
      </p:grpSpPr>
      <p:sp>
        <p:nvSpPr>
          <p:cNvPr id="169" name="Google Shape;169;p4"/>
          <p:cNvSpPr txBox="1">
            <a:spLocks noGrp="1"/>
          </p:cNvSpPr>
          <p:nvPr>
            <p:ph type="body" idx="1"/>
          </p:nvPr>
        </p:nvSpPr>
        <p:spPr>
          <a:xfrm>
            <a:off x="720000" y="1055850"/>
            <a:ext cx="7704000" cy="35130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chemeClr val="accent1"/>
              </a:buClr>
              <a:buSzPts val="1400"/>
              <a:buChar char="●"/>
              <a:defRPr sz="1200">
                <a:solidFill>
                  <a:srgbClr val="434343"/>
                </a:solidFill>
              </a:defRPr>
            </a:lvl1pPr>
            <a:lvl2pPr marL="914400" lvl="1" indent="-317500" rtl="0">
              <a:lnSpc>
                <a:spcPct val="100000"/>
              </a:lnSpc>
              <a:spcBef>
                <a:spcPts val="1600"/>
              </a:spcBef>
              <a:spcAft>
                <a:spcPts val="0"/>
              </a:spcAft>
              <a:buClr>
                <a:srgbClr val="434343"/>
              </a:buClr>
              <a:buSzPts val="1400"/>
              <a:buChar char="○"/>
              <a:defRPr>
                <a:solidFill>
                  <a:srgbClr val="434343"/>
                </a:solidFill>
              </a:defRPr>
            </a:lvl2pPr>
            <a:lvl3pPr marL="1371600" lvl="2" indent="-317500" rtl="0">
              <a:lnSpc>
                <a:spcPct val="100000"/>
              </a:lnSpc>
              <a:spcBef>
                <a:spcPts val="1600"/>
              </a:spcBef>
              <a:spcAft>
                <a:spcPts val="0"/>
              </a:spcAft>
              <a:buClr>
                <a:srgbClr val="434343"/>
              </a:buClr>
              <a:buSzPts val="1400"/>
              <a:buChar char="■"/>
              <a:defRPr>
                <a:solidFill>
                  <a:srgbClr val="434343"/>
                </a:solidFill>
              </a:defRPr>
            </a:lvl3pPr>
            <a:lvl4pPr marL="1828800" lvl="3" indent="-317500" rtl="0">
              <a:lnSpc>
                <a:spcPct val="100000"/>
              </a:lnSpc>
              <a:spcBef>
                <a:spcPts val="1600"/>
              </a:spcBef>
              <a:spcAft>
                <a:spcPts val="0"/>
              </a:spcAft>
              <a:buClr>
                <a:srgbClr val="434343"/>
              </a:buClr>
              <a:buSzPts val="1400"/>
              <a:buChar char="●"/>
              <a:defRPr>
                <a:solidFill>
                  <a:srgbClr val="434343"/>
                </a:solidFill>
              </a:defRPr>
            </a:lvl4pPr>
            <a:lvl5pPr marL="2286000" lvl="4" indent="-317500" rtl="0">
              <a:lnSpc>
                <a:spcPct val="100000"/>
              </a:lnSpc>
              <a:spcBef>
                <a:spcPts val="1600"/>
              </a:spcBef>
              <a:spcAft>
                <a:spcPts val="0"/>
              </a:spcAft>
              <a:buClr>
                <a:srgbClr val="434343"/>
              </a:buClr>
              <a:buSzPts val="1400"/>
              <a:buChar char="○"/>
              <a:defRPr>
                <a:solidFill>
                  <a:srgbClr val="434343"/>
                </a:solidFill>
              </a:defRPr>
            </a:lvl5pPr>
            <a:lvl6pPr marL="2743200" lvl="5" indent="-317500" rtl="0">
              <a:lnSpc>
                <a:spcPct val="100000"/>
              </a:lnSpc>
              <a:spcBef>
                <a:spcPts val="1600"/>
              </a:spcBef>
              <a:spcAft>
                <a:spcPts val="0"/>
              </a:spcAft>
              <a:buClr>
                <a:srgbClr val="434343"/>
              </a:buClr>
              <a:buSzPts val="1400"/>
              <a:buChar char="■"/>
              <a:defRPr>
                <a:solidFill>
                  <a:srgbClr val="434343"/>
                </a:solidFill>
              </a:defRPr>
            </a:lvl6pPr>
            <a:lvl7pPr marL="3200400" lvl="6" indent="-317500" rtl="0">
              <a:lnSpc>
                <a:spcPct val="100000"/>
              </a:lnSpc>
              <a:spcBef>
                <a:spcPts val="1600"/>
              </a:spcBef>
              <a:spcAft>
                <a:spcPts val="0"/>
              </a:spcAft>
              <a:buClr>
                <a:srgbClr val="434343"/>
              </a:buClr>
              <a:buSzPts val="1400"/>
              <a:buChar char="●"/>
              <a:defRPr>
                <a:solidFill>
                  <a:srgbClr val="434343"/>
                </a:solidFill>
              </a:defRPr>
            </a:lvl7pPr>
            <a:lvl8pPr marL="3657600" lvl="7" indent="-317500" rtl="0">
              <a:lnSpc>
                <a:spcPct val="100000"/>
              </a:lnSpc>
              <a:spcBef>
                <a:spcPts val="1600"/>
              </a:spcBef>
              <a:spcAft>
                <a:spcPts val="0"/>
              </a:spcAft>
              <a:buClr>
                <a:srgbClr val="434343"/>
              </a:buClr>
              <a:buSzPts val="1400"/>
              <a:buChar char="○"/>
              <a:defRPr>
                <a:solidFill>
                  <a:srgbClr val="434343"/>
                </a:solidFill>
              </a:defRPr>
            </a:lvl8pPr>
            <a:lvl9pPr marL="4114800" lvl="8" indent="-317500" rtl="0">
              <a:lnSpc>
                <a:spcPct val="100000"/>
              </a:lnSpc>
              <a:spcBef>
                <a:spcPts val="1600"/>
              </a:spcBef>
              <a:spcAft>
                <a:spcPts val="1600"/>
              </a:spcAft>
              <a:buClr>
                <a:srgbClr val="434343"/>
              </a:buClr>
              <a:buSzPts val="1400"/>
              <a:buChar char="■"/>
              <a:defRPr>
                <a:solidFill>
                  <a:srgbClr val="434343"/>
                </a:solidFill>
              </a:defRPr>
            </a:lvl9pPr>
          </a:lstStyle>
          <a:p>
            <a:endParaRPr/>
          </a:p>
        </p:txBody>
      </p:sp>
      <p:pic>
        <p:nvPicPr>
          <p:cNvPr id="170" name="Google Shape;170;p4"/>
          <p:cNvPicPr preferRelativeResize="0"/>
          <p:nvPr/>
        </p:nvPicPr>
        <p:blipFill>
          <a:blip r:embed="rId2">
            <a:alphaModFix amt="66000"/>
          </a:blip>
          <a:stretch>
            <a:fillRect/>
          </a:stretch>
        </p:blipFill>
        <p:spPr>
          <a:xfrm rot="1326165" flipH="1">
            <a:off x="7658780" y="-1091242"/>
            <a:ext cx="3297389" cy="2276634"/>
          </a:xfrm>
          <a:prstGeom prst="rect">
            <a:avLst/>
          </a:prstGeom>
          <a:noFill/>
          <a:ln>
            <a:noFill/>
          </a:ln>
        </p:spPr>
      </p:pic>
      <p:pic>
        <p:nvPicPr>
          <p:cNvPr id="171" name="Google Shape;171;p4"/>
          <p:cNvPicPr preferRelativeResize="0"/>
          <p:nvPr/>
        </p:nvPicPr>
        <p:blipFill>
          <a:blip r:embed="rId3">
            <a:alphaModFix amt="67000"/>
          </a:blip>
          <a:stretch>
            <a:fillRect/>
          </a:stretch>
        </p:blipFill>
        <p:spPr>
          <a:xfrm rot="5400000" flipH="1">
            <a:off x="7116014" y="-515250"/>
            <a:ext cx="2894875" cy="2593326"/>
          </a:xfrm>
          <a:prstGeom prst="rect">
            <a:avLst/>
          </a:prstGeom>
          <a:noFill/>
          <a:ln>
            <a:noFill/>
          </a:ln>
        </p:spPr>
      </p:pic>
      <p:pic>
        <p:nvPicPr>
          <p:cNvPr id="172" name="Google Shape;172;p4"/>
          <p:cNvPicPr preferRelativeResize="0"/>
          <p:nvPr/>
        </p:nvPicPr>
        <p:blipFill>
          <a:blip r:embed="rId2">
            <a:alphaModFix amt="66000"/>
          </a:blip>
          <a:stretch>
            <a:fillRect/>
          </a:stretch>
        </p:blipFill>
        <p:spPr>
          <a:xfrm rot="5547182" flipH="1">
            <a:off x="-1959645" y="2413033"/>
            <a:ext cx="3297391" cy="2276632"/>
          </a:xfrm>
          <a:prstGeom prst="rect">
            <a:avLst/>
          </a:prstGeom>
          <a:noFill/>
          <a:ln>
            <a:noFill/>
          </a:ln>
        </p:spPr>
      </p:pic>
      <p:pic>
        <p:nvPicPr>
          <p:cNvPr id="173" name="Google Shape;173;p4"/>
          <p:cNvPicPr preferRelativeResize="0"/>
          <p:nvPr/>
        </p:nvPicPr>
        <p:blipFill>
          <a:blip r:embed="rId4">
            <a:alphaModFix amt="82000"/>
          </a:blip>
          <a:stretch>
            <a:fillRect/>
          </a:stretch>
        </p:blipFill>
        <p:spPr>
          <a:xfrm rot="7617396">
            <a:off x="7156577" y="3425249"/>
            <a:ext cx="3632874" cy="2999026"/>
          </a:xfrm>
          <a:prstGeom prst="rect">
            <a:avLst/>
          </a:prstGeom>
          <a:noFill/>
          <a:ln>
            <a:noFill/>
          </a:ln>
        </p:spPr>
      </p:pic>
      <p:grpSp>
        <p:nvGrpSpPr>
          <p:cNvPr id="174" name="Google Shape;174;p4"/>
          <p:cNvGrpSpPr/>
          <p:nvPr/>
        </p:nvGrpSpPr>
        <p:grpSpPr>
          <a:xfrm>
            <a:off x="-624370" y="1649584"/>
            <a:ext cx="1344377" cy="1995312"/>
            <a:chOff x="272875" y="1527563"/>
            <a:chExt cx="255950" cy="455000"/>
          </a:xfrm>
        </p:grpSpPr>
        <p:sp>
          <p:nvSpPr>
            <p:cNvPr id="175" name="Google Shape;175;p4"/>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4"/>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4"/>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4"/>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4"/>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4"/>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4"/>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4"/>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4"/>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4"/>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4"/>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4"/>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4"/>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4"/>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4"/>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4"/>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4"/>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4"/>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4"/>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4"/>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4"/>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4"/>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4"/>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4"/>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4"/>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4"/>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4"/>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4"/>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4"/>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4"/>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4"/>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4"/>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4"/>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4"/>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4"/>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0" name="Google Shape;210;p4"/>
          <p:cNvSpPr/>
          <p:nvPr/>
        </p:nvSpPr>
        <p:spPr>
          <a:xfrm rot="2491995">
            <a:off x="8061861" y="3895420"/>
            <a:ext cx="2265111" cy="2165862"/>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4"/>
          <p:cNvSpPr txBox="1">
            <a:spLocks noGrp="1"/>
          </p:cNvSpPr>
          <p:nvPr>
            <p:ph type="ctrTitle"/>
          </p:nvPr>
        </p:nvSpPr>
        <p:spPr>
          <a:xfrm>
            <a:off x="736646" y="373025"/>
            <a:ext cx="76725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77"/>
        <p:cNvGrpSpPr/>
        <p:nvPr/>
      </p:nvGrpSpPr>
      <p:grpSpPr>
        <a:xfrm>
          <a:off x="0" y="0"/>
          <a:ext cx="0" cy="0"/>
          <a:chOff x="0" y="0"/>
          <a:chExt cx="0" cy="0"/>
        </a:xfrm>
      </p:grpSpPr>
      <p:sp>
        <p:nvSpPr>
          <p:cNvPr id="378" name="Google Shape;378;p7"/>
          <p:cNvSpPr txBox="1">
            <a:spLocks noGrp="1"/>
          </p:cNvSpPr>
          <p:nvPr>
            <p:ph type="subTitle" idx="1"/>
          </p:nvPr>
        </p:nvSpPr>
        <p:spPr>
          <a:xfrm>
            <a:off x="720000" y="1475700"/>
            <a:ext cx="7704000" cy="2657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Char char="●"/>
              <a:defRPr/>
            </a:lvl1pPr>
            <a:lvl2pPr lvl="1" algn="ctr" rtl="0">
              <a:lnSpc>
                <a:spcPct val="100000"/>
              </a:lnSpc>
              <a:spcBef>
                <a:spcPts val="1000"/>
              </a:spcBef>
              <a:spcAft>
                <a:spcPts val="0"/>
              </a:spcAft>
              <a:buSzPts val="1400"/>
              <a:buChar char="○"/>
              <a:defRPr/>
            </a:lvl2pPr>
            <a:lvl3pPr lvl="2" algn="ctr" rtl="0">
              <a:lnSpc>
                <a:spcPct val="100000"/>
              </a:lnSpc>
              <a:spcBef>
                <a:spcPts val="1600"/>
              </a:spcBef>
              <a:spcAft>
                <a:spcPts val="0"/>
              </a:spcAft>
              <a:buSzPts val="1400"/>
              <a:buChar char="■"/>
              <a:defRPr/>
            </a:lvl3pPr>
            <a:lvl4pPr lvl="3" algn="ctr" rtl="0">
              <a:lnSpc>
                <a:spcPct val="100000"/>
              </a:lnSpc>
              <a:spcBef>
                <a:spcPts val="1600"/>
              </a:spcBef>
              <a:spcAft>
                <a:spcPts val="0"/>
              </a:spcAft>
              <a:buSzPts val="1400"/>
              <a:buChar char="●"/>
              <a:defRPr/>
            </a:lvl4pPr>
            <a:lvl5pPr lvl="4" algn="ctr" rtl="0">
              <a:lnSpc>
                <a:spcPct val="100000"/>
              </a:lnSpc>
              <a:spcBef>
                <a:spcPts val="1600"/>
              </a:spcBef>
              <a:spcAft>
                <a:spcPts val="0"/>
              </a:spcAft>
              <a:buSzPts val="1400"/>
              <a:buChar char="○"/>
              <a:defRPr/>
            </a:lvl5pPr>
            <a:lvl6pPr lvl="5" algn="ctr" rtl="0">
              <a:lnSpc>
                <a:spcPct val="100000"/>
              </a:lnSpc>
              <a:spcBef>
                <a:spcPts val="1600"/>
              </a:spcBef>
              <a:spcAft>
                <a:spcPts val="0"/>
              </a:spcAft>
              <a:buSzPts val="1400"/>
              <a:buChar char="■"/>
              <a:defRPr/>
            </a:lvl6pPr>
            <a:lvl7pPr lvl="6" algn="ctr" rtl="0">
              <a:lnSpc>
                <a:spcPct val="100000"/>
              </a:lnSpc>
              <a:spcBef>
                <a:spcPts val="1600"/>
              </a:spcBef>
              <a:spcAft>
                <a:spcPts val="0"/>
              </a:spcAft>
              <a:buSzPts val="1400"/>
              <a:buChar char="●"/>
              <a:defRPr/>
            </a:lvl7pPr>
            <a:lvl8pPr lvl="7" algn="ctr" rtl="0">
              <a:lnSpc>
                <a:spcPct val="100000"/>
              </a:lnSpc>
              <a:spcBef>
                <a:spcPts val="1600"/>
              </a:spcBef>
              <a:spcAft>
                <a:spcPts val="0"/>
              </a:spcAft>
              <a:buSzPts val="1400"/>
              <a:buChar char="○"/>
              <a:defRPr/>
            </a:lvl8pPr>
            <a:lvl9pPr lvl="8" algn="ctr" rtl="0">
              <a:lnSpc>
                <a:spcPct val="100000"/>
              </a:lnSpc>
              <a:spcBef>
                <a:spcPts val="1600"/>
              </a:spcBef>
              <a:spcAft>
                <a:spcPts val="1600"/>
              </a:spcAft>
              <a:buSzPts val="1400"/>
              <a:buChar char="■"/>
              <a:defRPr/>
            </a:lvl9pPr>
          </a:lstStyle>
          <a:p>
            <a:endParaRPr/>
          </a:p>
        </p:txBody>
      </p:sp>
      <p:sp>
        <p:nvSpPr>
          <p:cNvPr id="379" name="Google Shape;379;p7"/>
          <p:cNvSpPr txBox="1">
            <a:spLocks noGrp="1"/>
          </p:cNvSpPr>
          <p:nvPr>
            <p:ph type="ctrTitle"/>
          </p:nvPr>
        </p:nvSpPr>
        <p:spPr>
          <a:xfrm>
            <a:off x="736646" y="373025"/>
            <a:ext cx="76725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pic>
        <p:nvPicPr>
          <p:cNvPr id="380" name="Google Shape;380;p7"/>
          <p:cNvPicPr preferRelativeResize="0"/>
          <p:nvPr/>
        </p:nvPicPr>
        <p:blipFill>
          <a:blip r:embed="rId2">
            <a:alphaModFix amt="47000"/>
          </a:blip>
          <a:stretch>
            <a:fillRect/>
          </a:stretch>
        </p:blipFill>
        <p:spPr>
          <a:xfrm rot="4139108">
            <a:off x="-1716814" y="3950736"/>
            <a:ext cx="2989903" cy="2468227"/>
          </a:xfrm>
          <a:prstGeom prst="rect">
            <a:avLst/>
          </a:prstGeom>
          <a:noFill/>
          <a:ln>
            <a:noFill/>
          </a:ln>
        </p:spPr>
      </p:pic>
      <p:grpSp>
        <p:nvGrpSpPr>
          <p:cNvPr id="381" name="Google Shape;381;p7"/>
          <p:cNvGrpSpPr/>
          <p:nvPr/>
        </p:nvGrpSpPr>
        <p:grpSpPr>
          <a:xfrm rot="-987768">
            <a:off x="-414533" y="3230134"/>
            <a:ext cx="1344359" cy="1995308"/>
            <a:chOff x="272875" y="1527563"/>
            <a:chExt cx="255950" cy="455000"/>
          </a:xfrm>
        </p:grpSpPr>
        <p:sp>
          <p:nvSpPr>
            <p:cNvPr id="382" name="Google Shape;382;p7"/>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7"/>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7"/>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7"/>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7"/>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7"/>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7"/>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7"/>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7"/>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7"/>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7"/>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7"/>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7"/>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7"/>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7"/>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7"/>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7"/>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7"/>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7"/>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7"/>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7"/>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7"/>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7"/>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7"/>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7"/>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7"/>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7"/>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7"/>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7"/>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7"/>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7"/>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7"/>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7"/>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7"/>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7"/>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17" name="Google Shape;417;p7"/>
          <p:cNvPicPr preferRelativeResize="0"/>
          <p:nvPr/>
        </p:nvPicPr>
        <p:blipFill>
          <a:blip r:embed="rId3">
            <a:alphaModFix amt="74000"/>
          </a:blip>
          <a:stretch>
            <a:fillRect/>
          </a:stretch>
        </p:blipFill>
        <p:spPr>
          <a:xfrm rot="-1197527" flipH="1">
            <a:off x="8254668" y="3888189"/>
            <a:ext cx="2894871" cy="2593322"/>
          </a:xfrm>
          <a:prstGeom prst="rect">
            <a:avLst/>
          </a:prstGeom>
          <a:noFill/>
          <a:ln>
            <a:noFill/>
          </a:ln>
        </p:spPr>
      </p:pic>
      <p:pic>
        <p:nvPicPr>
          <p:cNvPr id="418" name="Google Shape;418;p7"/>
          <p:cNvPicPr preferRelativeResize="0"/>
          <p:nvPr/>
        </p:nvPicPr>
        <p:blipFill>
          <a:blip r:embed="rId4">
            <a:alphaModFix amt="58000"/>
          </a:blip>
          <a:stretch>
            <a:fillRect/>
          </a:stretch>
        </p:blipFill>
        <p:spPr>
          <a:xfrm rot="-9314708">
            <a:off x="-1515506" y="-1274402"/>
            <a:ext cx="1787180" cy="4287365"/>
          </a:xfrm>
          <a:prstGeom prst="rect">
            <a:avLst/>
          </a:prstGeom>
          <a:noFill/>
          <a:ln>
            <a:noFill/>
          </a:ln>
        </p:spPr>
      </p:pic>
      <p:pic>
        <p:nvPicPr>
          <p:cNvPr id="419" name="Google Shape;419;p7"/>
          <p:cNvPicPr preferRelativeResize="0"/>
          <p:nvPr/>
        </p:nvPicPr>
        <p:blipFill>
          <a:blip r:embed="rId5">
            <a:alphaModFix amt="76000"/>
          </a:blip>
          <a:stretch>
            <a:fillRect/>
          </a:stretch>
        </p:blipFill>
        <p:spPr>
          <a:xfrm rot="394092">
            <a:off x="2157624" y="-1359156"/>
            <a:ext cx="5296602" cy="1972438"/>
          </a:xfrm>
          <a:prstGeom prst="rect">
            <a:avLst/>
          </a:prstGeom>
          <a:noFill/>
          <a:ln>
            <a:noFill/>
          </a:ln>
        </p:spPr>
      </p:pic>
      <p:pic>
        <p:nvPicPr>
          <p:cNvPr id="420" name="Google Shape;420;p7"/>
          <p:cNvPicPr preferRelativeResize="0"/>
          <p:nvPr/>
        </p:nvPicPr>
        <p:blipFill>
          <a:blip r:embed="rId6">
            <a:alphaModFix amt="62000"/>
          </a:blip>
          <a:stretch>
            <a:fillRect/>
          </a:stretch>
        </p:blipFill>
        <p:spPr>
          <a:xfrm rot="6551349" flipH="1">
            <a:off x="7493893" y="-756657"/>
            <a:ext cx="2894870" cy="2593321"/>
          </a:xfrm>
          <a:prstGeom prst="rect">
            <a:avLst/>
          </a:prstGeom>
          <a:noFill/>
          <a:ln>
            <a:noFill/>
          </a:ln>
        </p:spPr>
      </p:pic>
      <p:grpSp>
        <p:nvGrpSpPr>
          <p:cNvPr id="421" name="Google Shape;421;p7"/>
          <p:cNvGrpSpPr/>
          <p:nvPr/>
        </p:nvGrpSpPr>
        <p:grpSpPr>
          <a:xfrm rot="8100046">
            <a:off x="8172668" y="-457651"/>
            <a:ext cx="1344367" cy="1995327"/>
            <a:chOff x="272875" y="1527563"/>
            <a:chExt cx="255950" cy="455000"/>
          </a:xfrm>
        </p:grpSpPr>
        <p:sp>
          <p:nvSpPr>
            <p:cNvPr id="422" name="Google Shape;422;p7"/>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7"/>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7"/>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7"/>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7"/>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7"/>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7"/>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7"/>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7"/>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7"/>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7"/>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7"/>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7"/>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7"/>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7"/>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7"/>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7"/>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7"/>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7"/>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7"/>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7"/>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7"/>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7"/>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7"/>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7"/>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7"/>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7"/>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7"/>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7"/>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7"/>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7"/>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7"/>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7"/>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7"/>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7"/>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7" name="Google Shape;457;p7"/>
          <p:cNvSpPr/>
          <p:nvPr/>
        </p:nvSpPr>
        <p:spPr>
          <a:xfrm rot="-6477098" flipH="1">
            <a:off x="-3963735" y="-3524095"/>
            <a:ext cx="4623929" cy="7256942"/>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7"/>
          <p:cNvSpPr/>
          <p:nvPr/>
        </p:nvSpPr>
        <p:spPr>
          <a:xfrm rot="-7689947">
            <a:off x="8072325" y="4598041"/>
            <a:ext cx="2264989" cy="2165745"/>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59"/>
        <p:cNvGrpSpPr/>
        <p:nvPr/>
      </p:nvGrpSpPr>
      <p:grpSpPr>
        <a:xfrm>
          <a:off x="0" y="0"/>
          <a:ext cx="0" cy="0"/>
          <a:chOff x="0" y="0"/>
          <a:chExt cx="0" cy="0"/>
        </a:xfrm>
      </p:grpSpPr>
      <p:pic>
        <p:nvPicPr>
          <p:cNvPr id="460" name="Google Shape;460;p8"/>
          <p:cNvPicPr preferRelativeResize="0"/>
          <p:nvPr/>
        </p:nvPicPr>
        <p:blipFill>
          <a:blip r:embed="rId2">
            <a:alphaModFix amt="74000"/>
          </a:blip>
          <a:stretch>
            <a:fillRect/>
          </a:stretch>
        </p:blipFill>
        <p:spPr>
          <a:xfrm rot="-10162003" flipH="1">
            <a:off x="301118" y="56641"/>
            <a:ext cx="2894871" cy="2593322"/>
          </a:xfrm>
          <a:prstGeom prst="rect">
            <a:avLst/>
          </a:prstGeom>
          <a:noFill/>
          <a:ln>
            <a:noFill/>
          </a:ln>
        </p:spPr>
      </p:pic>
      <p:pic>
        <p:nvPicPr>
          <p:cNvPr id="461" name="Google Shape;461;p8"/>
          <p:cNvPicPr preferRelativeResize="0"/>
          <p:nvPr/>
        </p:nvPicPr>
        <p:blipFill>
          <a:blip r:embed="rId3">
            <a:alphaModFix amt="33000"/>
          </a:blip>
          <a:stretch>
            <a:fillRect/>
          </a:stretch>
        </p:blipFill>
        <p:spPr>
          <a:xfrm rot="10800000" flipH="1">
            <a:off x="2309117" y="4"/>
            <a:ext cx="6114874" cy="5143500"/>
          </a:xfrm>
          <a:prstGeom prst="rect">
            <a:avLst/>
          </a:prstGeom>
          <a:noFill/>
          <a:ln>
            <a:noFill/>
          </a:ln>
        </p:spPr>
      </p:pic>
      <p:pic>
        <p:nvPicPr>
          <p:cNvPr id="462" name="Google Shape;462;p8"/>
          <p:cNvPicPr preferRelativeResize="0"/>
          <p:nvPr/>
        </p:nvPicPr>
        <p:blipFill>
          <a:blip r:embed="rId4">
            <a:alphaModFix amt="58000"/>
          </a:blip>
          <a:stretch>
            <a:fillRect/>
          </a:stretch>
        </p:blipFill>
        <p:spPr>
          <a:xfrm rot="-8962532">
            <a:off x="7553885" y="2352524"/>
            <a:ext cx="1462806" cy="3509154"/>
          </a:xfrm>
          <a:prstGeom prst="rect">
            <a:avLst/>
          </a:prstGeom>
          <a:noFill/>
          <a:ln>
            <a:noFill/>
          </a:ln>
        </p:spPr>
      </p:pic>
      <p:pic>
        <p:nvPicPr>
          <p:cNvPr id="463" name="Google Shape;463;p8"/>
          <p:cNvPicPr preferRelativeResize="0"/>
          <p:nvPr/>
        </p:nvPicPr>
        <p:blipFill>
          <a:blip r:embed="rId5">
            <a:alphaModFix amt="62000"/>
          </a:blip>
          <a:stretch>
            <a:fillRect/>
          </a:stretch>
        </p:blipFill>
        <p:spPr>
          <a:xfrm rot="-10162003" flipH="1">
            <a:off x="-1091107" y="-1133759"/>
            <a:ext cx="2894871" cy="2593322"/>
          </a:xfrm>
          <a:prstGeom prst="rect">
            <a:avLst/>
          </a:prstGeom>
          <a:noFill/>
          <a:ln>
            <a:noFill/>
          </a:ln>
        </p:spPr>
      </p:pic>
      <p:sp>
        <p:nvSpPr>
          <p:cNvPr id="464" name="Google Shape;464;p8"/>
          <p:cNvSpPr/>
          <p:nvPr/>
        </p:nvSpPr>
        <p:spPr>
          <a:xfrm rot="-6681487">
            <a:off x="8044372" y="2590906"/>
            <a:ext cx="2265023" cy="2165778"/>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5" name="Google Shape;465;p8"/>
          <p:cNvGrpSpPr/>
          <p:nvPr/>
        </p:nvGrpSpPr>
        <p:grpSpPr>
          <a:xfrm rot="8100046">
            <a:off x="-12030" y="3450661"/>
            <a:ext cx="1344367" cy="1995327"/>
            <a:chOff x="272875" y="1527563"/>
            <a:chExt cx="255950" cy="455000"/>
          </a:xfrm>
        </p:grpSpPr>
        <p:sp>
          <p:nvSpPr>
            <p:cNvPr id="466" name="Google Shape;466;p8"/>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8"/>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8"/>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8"/>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8"/>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8"/>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8"/>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8"/>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8"/>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8"/>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8"/>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8"/>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8"/>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8"/>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8"/>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8"/>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8"/>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8"/>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8"/>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8"/>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8"/>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8"/>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8"/>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8"/>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8"/>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8"/>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8"/>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8"/>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8"/>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8"/>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8"/>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8"/>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8"/>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8"/>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8"/>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1" name="Google Shape;501;p8"/>
          <p:cNvGrpSpPr/>
          <p:nvPr/>
        </p:nvGrpSpPr>
        <p:grpSpPr>
          <a:xfrm rot="-987768">
            <a:off x="7751817" y="-266278"/>
            <a:ext cx="1344359" cy="1995308"/>
            <a:chOff x="272875" y="1527563"/>
            <a:chExt cx="255950" cy="455000"/>
          </a:xfrm>
        </p:grpSpPr>
        <p:sp>
          <p:nvSpPr>
            <p:cNvPr id="502" name="Google Shape;502;p8"/>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8"/>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8"/>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8"/>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8"/>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8"/>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8"/>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8"/>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8"/>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8"/>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8"/>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8"/>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8"/>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8"/>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8"/>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8"/>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8"/>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8"/>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8"/>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8"/>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8"/>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8"/>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8"/>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8"/>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8"/>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8"/>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8"/>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8"/>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8"/>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8"/>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8"/>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8"/>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8"/>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8"/>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8"/>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37" name="Google Shape;537;p8"/>
          <p:cNvPicPr preferRelativeResize="0"/>
          <p:nvPr/>
        </p:nvPicPr>
        <p:blipFill>
          <a:blip r:embed="rId6">
            <a:alphaModFix amt="62000"/>
          </a:blip>
          <a:stretch>
            <a:fillRect/>
          </a:stretch>
        </p:blipFill>
        <p:spPr>
          <a:xfrm rot="5400000">
            <a:off x="1054424" y="-334421"/>
            <a:ext cx="4474637" cy="5143502"/>
          </a:xfrm>
          <a:prstGeom prst="rect">
            <a:avLst/>
          </a:prstGeom>
          <a:noFill/>
          <a:ln>
            <a:noFill/>
          </a:ln>
        </p:spPr>
      </p:pic>
      <p:sp>
        <p:nvSpPr>
          <p:cNvPr id="538" name="Google Shape;538;p8"/>
          <p:cNvSpPr txBox="1">
            <a:spLocks noGrp="1"/>
          </p:cNvSpPr>
          <p:nvPr>
            <p:ph type="title"/>
          </p:nvPr>
        </p:nvSpPr>
        <p:spPr>
          <a:xfrm>
            <a:off x="1388100" y="1307100"/>
            <a:ext cx="6367800" cy="25293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6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539" name="Google Shape;539;p8"/>
          <p:cNvSpPr/>
          <p:nvPr/>
        </p:nvSpPr>
        <p:spPr>
          <a:xfrm rot="231922" flipH="1">
            <a:off x="-1189243" y="-3465582"/>
            <a:ext cx="4623938" cy="7256951"/>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666"/>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667"/>
        <p:cNvGrpSpPr/>
        <p:nvPr/>
      </p:nvGrpSpPr>
      <p:grpSpPr>
        <a:xfrm>
          <a:off x="0" y="0"/>
          <a:ext cx="0" cy="0"/>
          <a:chOff x="0" y="0"/>
          <a:chExt cx="0" cy="0"/>
        </a:xfrm>
      </p:grpSpPr>
      <p:pic>
        <p:nvPicPr>
          <p:cNvPr id="668" name="Google Shape;668;p13"/>
          <p:cNvPicPr preferRelativeResize="0"/>
          <p:nvPr/>
        </p:nvPicPr>
        <p:blipFill>
          <a:blip r:embed="rId2">
            <a:alphaModFix amt="66000"/>
          </a:blip>
          <a:stretch>
            <a:fillRect/>
          </a:stretch>
        </p:blipFill>
        <p:spPr>
          <a:xfrm rot="-1538275" flipH="1">
            <a:off x="-1241959" y="-985041"/>
            <a:ext cx="3297390" cy="2276635"/>
          </a:xfrm>
          <a:prstGeom prst="rect">
            <a:avLst/>
          </a:prstGeom>
          <a:noFill/>
          <a:ln>
            <a:noFill/>
          </a:ln>
        </p:spPr>
      </p:pic>
      <p:sp>
        <p:nvSpPr>
          <p:cNvPr id="669" name="Google Shape;669;p13"/>
          <p:cNvSpPr/>
          <p:nvPr/>
        </p:nvSpPr>
        <p:spPr>
          <a:xfrm rot="3011561">
            <a:off x="8474812" y="4330185"/>
            <a:ext cx="1345837" cy="1286867"/>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70" name="Google Shape;670;p13"/>
          <p:cNvGrpSpPr/>
          <p:nvPr/>
        </p:nvGrpSpPr>
        <p:grpSpPr>
          <a:xfrm rot="3559955">
            <a:off x="-42012" y="-631342"/>
            <a:ext cx="1344348" cy="1995332"/>
            <a:chOff x="272875" y="1527563"/>
            <a:chExt cx="255950" cy="455000"/>
          </a:xfrm>
        </p:grpSpPr>
        <p:sp>
          <p:nvSpPr>
            <p:cNvPr id="671" name="Google Shape;671;p1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1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1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1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1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1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1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1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1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1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1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1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1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1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1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1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13"/>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13"/>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1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13"/>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1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1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1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1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1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1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1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1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1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13"/>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1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1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1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13"/>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13"/>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706" name="Google Shape;706;p13"/>
          <p:cNvPicPr preferRelativeResize="0"/>
          <p:nvPr/>
        </p:nvPicPr>
        <p:blipFill>
          <a:blip r:embed="rId3">
            <a:alphaModFix amt="74000"/>
          </a:blip>
          <a:stretch>
            <a:fillRect/>
          </a:stretch>
        </p:blipFill>
        <p:spPr>
          <a:xfrm rot="-10024386">
            <a:off x="7156213" y="-1143378"/>
            <a:ext cx="2894879" cy="2593329"/>
          </a:xfrm>
          <a:prstGeom prst="rect">
            <a:avLst/>
          </a:prstGeom>
          <a:noFill/>
          <a:ln>
            <a:noFill/>
          </a:ln>
        </p:spPr>
      </p:pic>
      <p:pic>
        <p:nvPicPr>
          <p:cNvPr id="707" name="Google Shape;707;p13"/>
          <p:cNvPicPr preferRelativeResize="0"/>
          <p:nvPr/>
        </p:nvPicPr>
        <p:blipFill>
          <a:blip r:embed="rId4">
            <a:alphaModFix amt="74000"/>
          </a:blip>
          <a:stretch>
            <a:fillRect/>
          </a:stretch>
        </p:blipFill>
        <p:spPr>
          <a:xfrm rot="-7120613" flipH="1">
            <a:off x="5305666" y="-1758350"/>
            <a:ext cx="2894876" cy="2593327"/>
          </a:xfrm>
          <a:prstGeom prst="rect">
            <a:avLst/>
          </a:prstGeom>
          <a:noFill/>
          <a:ln>
            <a:noFill/>
          </a:ln>
        </p:spPr>
      </p:pic>
      <p:sp>
        <p:nvSpPr>
          <p:cNvPr id="708" name="Google Shape;708;p13"/>
          <p:cNvSpPr txBox="1">
            <a:spLocks noGrp="1"/>
          </p:cNvSpPr>
          <p:nvPr>
            <p:ph type="title" hasCustomPrompt="1"/>
          </p:nvPr>
        </p:nvSpPr>
        <p:spPr>
          <a:xfrm>
            <a:off x="3170031" y="34174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09" name="Google Shape;709;p13"/>
          <p:cNvSpPr txBox="1">
            <a:spLocks noGrp="1"/>
          </p:cNvSpPr>
          <p:nvPr>
            <p:ph type="title" idx="2" hasCustomPrompt="1"/>
          </p:nvPr>
        </p:nvSpPr>
        <p:spPr>
          <a:xfrm>
            <a:off x="5686543" y="34174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0" name="Google Shape;710;p13"/>
          <p:cNvSpPr txBox="1">
            <a:spLocks noGrp="1"/>
          </p:cNvSpPr>
          <p:nvPr>
            <p:ph type="title" idx="3" hasCustomPrompt="1"/>
          </p:nvPr>
        </p:nvSpPr>
        <p:spPr>
          <a:xfrm>
            <a:off x="5697526"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1" name="Google Shape;711;p13"/>
          <p:cNvSpPr txBox="1">
            <a:spLocks noGrp="1"/>
          </p:cNvSpPr>
          <p:nvPr>
            <p:ph type="title" idx="4" hasCustomPrompt="1"/>
          </p:nvPr>
        </p:nvSpPr>
        <p:spPr>
          <a:xfrm>
            <a:off x="637282" y="34442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2" name="Google Shape;712;p13"/>
          <p:cNvSpPr txBox="1">
            <a:spLocks noGrp="1"/>
          </p:cNvSpPr>
          <p:nvPr>
            <p:ph type="title" idx="5" hasCustomPrompt="1"/>
          </p:nvPr>
        </p:nvSpPr>
        <p:spPr>
          <a:xfrm>
            <a:off x="637282"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3" name="Google Shape;713;p13"/>
          <p:cNvSpPr txBox="1">
            <a:spLocks noGrp="1"/>
          </p:cNvSpPr>
          <p:nvPr>
            <p:ph type="title" idx="6" hasCustomPrompt="1"/>
          </p:nvPr>
        </p:nvSpPr>
        <p:spPr>
          <a:xfrm>
            <a:off x="3170031"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4" name="Google Shape;714;p13"/>
          <p:cNvSpPr txBox="1">
            <a:spLocks noGrp="1"/>
          </p:cNvSpPr>
          <p:nvPr>
            <p:ph type="ctrTitle" idx="7"/>
          </p:nvPr>
        </p:nvSpPr>
        <p:spPr>
          <a:xfrm>
            <a:off x="4160248"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15" name="Google Shape;715;p13"/>
          <p:cNvSpPr txBox="1">
            <a:spLocks noGrp="1"/>
          </p:cNvSpPr>
          <p:nvPr>
            <p:ph type="subTitle" idx="1"/>
          </p:nvPr>
        </p:nvSpPr>
        <p:spPr>
          <a:xfrm>
            <a:off x="4160247"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16" name="Google Shape;716;p13"/>
          <p:cNvSpPr txBox="1">
            <a:spLocks noGrp="1"/>
          </p:cNvSpPr>
          <p:nvPr>
            <p:ph type="ctrTitle" idx="8"/>
          </p:nvPr>
        </p:nvSpPr>
        <p:spPr>
          <a:xfrm>
            <a:off x="6688381"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17" name="Google Shape;717;p13"/>
          <p:cNvSpPr txBox="1">
            <a:spLocks noGrp="1"/>
          </p:cNvSpPr>
          <p:nvPr>
            <p:ph type="subTitle" idx="9"/>
          </p:nvPr>
        </p:nvSpPr>
        <p:spPr>
          <a:xfrm>
            <a:off x="6688378"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18" name="Google Shape;718;p13"/>
          <p:cNvSpPr/>
          <p:nvPr/>
        </p:nvSpPr>
        <p:spPr>
          <a:xfrm>
            <a:off x="1150175" y="2700900"/>
            <a:ext cx="2525" cy="25"/>
          </a:xfrm>
          <a:custGeom>
            <a:avLst/>
            <a:gdLst/>
            <a:ahLst/>
            <a:cxnLst/>
            <a:rect l="l" t="t" r="r" b="b"/>
            <a:pathLst>
              <a:path w="101" h="1" extrusionOk="0">
                <a:moveTo>
                  <a:pt x="101" y="1"/>
                </a:moveTo>
                <a:lnTo>
                  <a:pt x="0" y="1"/>
                </a:lnTo>
                <a:lnTo>
                  <a:pt x="0" y="1"/>
                </a:lnTo>
                <a:close/>
              </a:path>
            </a:pathLst>
          </a:custGeom>
          <a:solidFill>
            <a:srgbClr val="CEF2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719" name="Google Shape;719;p13"/>
          <p:cNvSpPr txBox="1">
            <a:spLocks noGrp="1"/>
          </p:cNvSpPr>
          <p:nvPr>
            <p:ph type="ctrTitle" idx="13"/>
          </p:nvPr>
        </p:nvSpPr>
        <p:spPr>
          <a:xfrm>
            <a:off x="6688650"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0" name="Google Shape;720;p13"/>
          <p:cNvSpPr txBox="1">
            <a:spLocks noGrp="1"/>
          </p:cNvSpPr>
          <p:nvPr>
            <p:ph type="subTitle" idx="14"/>
          </p:nvPr>
        </p:nvSpPr>
        <p:spPr>
          <a:xfrm>
            <a:off x="6688665"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1" name="Google Shape;721;p13"/>
          <p:cNvSpPr txBox="1">
            <a:spLocks noGrp="1"/>
          </p:cNvSpPr>
          <p:nvPr>
            <p:ph type="ctrTitle" idx="15"/>
          </p:nvPr>
        </p:nvSpPr>
        <p:spPr>
          <a:xfrm>
            <a:off x="1622668"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2" name="Google Shape;722;p13"/>
          <p:cNvSpPr txBox="1">
            <a:spLocks noGrp="1"/>
          </p:cNvSpPr>
          <p:nvPr>
            <p:ph type="subTitle" idx="16"/>
          </p:nvPr>
        </p:nvSpPr>
        <p:spPr>
          <a:xfrm>
            <a:off x="1622669"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3" name="Google Shape;723;p13"/>
          <p:cNvSpPr txBox="1">
            <a:spLocks noGrp="1"/>
          </p:cNvSpPr>
          <p:nvPr>
            <p:ph type="ctrTitle" idx="17"/>
          </p:nvPr>
        </p:nvSpPr>
        <p:spPr>
          <a:xfrm>
            <a:off x="1622668"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4" name="Google Shape;724;p13"/>
          <p:cNvSpPr txBox="1">
            <a:spLocks noGrp="1"/>
          </p:cNvSpPr>
          <p:nvPr>
            <p:ph type="subTitle" idx="18"/>
          </p:nvPr>
        </p:nvSpPr>
        <p:spPr>
          <a:xfrm>
            <a:off x="1622669"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5" name="Google Shape;725;p13"/>
          <p:cNvSpPr txBox="1">
            <a:spLocks noGrp="1"/>
          </p:cNvSpPr>
          <p:nvPr>
            <p:ph type="ctrTitle" idx="19"/>
          </p:nvPr>
        </p:nvSpPr>
        <p:spPr>
          <a:xfrm>
            <a:off x="4160243"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6" name="Google Shape;726;p13"/>
          <p:cNvSpPr txBox="1">
            <a:spLocks noGrp="1"/>
          </p:cNvSpPr>
          <p:nvPr>
            <p:ph type="subTitle" idx="20"/>
          </p:nvPr>
        </p:nvSpPr>
        <p:spPr>
          <a:xfrm>
            <a:off x="4160258"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7" name="Google Shape;727;p13"/>
          <p:cNvSpPr txBox="1">
            <a:spLocks noGrp="1"/>
          </p:cNvSpPr>
          <p:nvPr>
            <p:ph type="ctrTitle" idx="21"/>
          </p:nvPr>
        </p:nvSpPr>
        <p:spPr>
          <a:xfrm>
            <a:off x="720000" y="342524"/>
            <a:ext cx="7704000" cy="577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hanks ">
  <p:cSld name="BLANK_1_1_1_1_1_1_2_1">
    <p:spTree>
      <p:nvGrpSpPr>
        <p:cNvPr id="1" name="Shape 1758"/>
        <p:cNvGrpSpPr/>
        <p:nvPr/>
      </p:nvGrpSpPr>
      <p:grpSpPr>
        <a:xfrm>
          <a:off x="0" y="0"/>
          <a:ext cx="0" cy="0"/>
          <a:chOff x="0" y="0"/>
          <a:chExt cx="0" cy="0"/>
        </a:xfrm>
      </p:grpSpPr>
      <p:pic>
        <p:nvPicPr>
          <p:cNvPr id="1759" name="Google Shape;1759;p30"/>
          <p:cNvPicPr preferRelativeResize="0"/>
          <p:nvPr/>
        </p:nvPicPr>
        <p:blipFill>
          <a:blip r:embed="rId2">
            <a:alphaModFix amt="76000"/>
          </a:blip>
          <a:stretch>
            <a:fillRect/>
          </a:stretch>
        </p:blipFill>
        <p:spPr>
          <a:xfrm rot="2453973">
            <a:off x="1248590" y="2532214"/>
            <a:ext cx="4232748" cy="1576274"/>
          </a:xfrm>
          <a:prstGeom prst="rect">
            <a:avLst/>
          </a:prstGeom>
          <a:noFill/>
          <a:ln>
            <a:noFill/>
          </a:ln>
        </p:spPr>
      </p:pic>
      <p:pic>
        <p:nvPicPr>
          <p:cNvPr id="1760" name="Google Shape;1760;p30"/>
          <p:cNvPicPr preferRelativeResize="0"/>
          <p:nvPr/>
        </p:nvPicPr>
        <p:blipFill>
          <a:blip r:embed="rId2">
            <a:alphaModFix amt="76000"/>
          </a:blip>
          <a:stretch>
            <a:fillRect/>
          </a:stretch>
        </p:blipFill>
        <p:spPr>
          <a:xfrm rot="2453973">
            <a:off x="-1738310" y="4081814"/>
            <a:ext cx="4232748" cy="1576274"/>
          </a:xfrm>
          <a:prstGeom prst="rect">
            <a:avLst/>
          </a:prstGeom>
          <a:noFill/>
          <a:ln>
            <a:noFill/>
          </a:ln>
        </p:spPr>
      </p:pic>
      <p:pic>
        <p:nvPicPr>
          <p:cNvPr id="1761" name="Google Shape;1761;p30"/>
          <p:cNvPicPr preferRelativeResize="0"/>
          <p:nvPr/>
        </p:nvPicPr>
        <p:blipFill>
          <a:blip r:embed="rId3">
            <a:alphaModFix amt="76000"/>
          </a:blip>
          <a:stretch>
            <a:fillRect/>
          </a:stretch>
        </p:blipFill>
        <p:spPr>
          <a:xfrm rot="2453973">
            <a:off x="6716115" y="-248136"/>
            <a:ext cx="4232748" cy="1576274"/>
          </a:xfrm>
          <a:prstGeom prst="rect">
            <a:avLst/>
          </a:prstGeom>
          <a:noFill/>
          <a:ln>
            <a:noFill/>
          </a:ln>
        </p:spPr>
      </p:pic>
      <p:pic>
        <p:nvPicPr>
          <p:cNvPr id="1762" name="Google Shape;1762;p30"/>
          <p:cNvPicPr preferRelativeResize="0"/>
          <p:nvPr/>
        </p:nvPicPr>
        <p:blipFill>
          <a:blip r:embed="rId4">
            <a:alphaModFix amt="47000"/>
          </a:blip>
          <a:stretch>
            <a:fillRect/>
          </a:stretch>
        </p:blipFill>
        <p:spPr>
          <a:xfrm rot="10800000">
            <a:off x="1630988" y="143888"/>
            <a:ext cx="5882026" cy="4855727"/>
          </a:xfrm>
          <a:prstGeom prst="rect">
            <a:avLst/>
          </a:prstGeom>
          <a:noFill/>
          <a:ln>
            <a:noFill/>
          </a:ln>
        </p:spPr>
      </p:pic>
      <p:grpSp>
        <p:nvGrpSpPr>
          <p:cNvPr id="1763" name="Google Shape;1763;p30"/>
          <p:cNvGrpSpPr/>
          <p:nvPr/>
        </p:nvGrpSpPr>
        <p:grpSpPr>
          <a:xfrm rot="-2700000">
            <a:off x="167955" y="3080962"/>
            <a:ext cx="1344349" cy="2469678"/>
            <a:chOff x="272875" y="1419395"/>
            <a:chExt cx="255950" cy="563168"/>
          </a:xfrm>
        </p:grpSpPr>
        <p:sp>
          <p:nvSpPr>
            <p:cNvPr id="1764" name="Google Shape;1764;p30"/>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5" name="Google Shape;1765;p30"/>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30"/>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1767;p30"/>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8" name="Google Shape;1768;p30"/>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9" name="Google Shape;1769;p30"/>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1770;p30"/>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1" name="Google Shape;1771;p30"/>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30"/>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30"/>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30"/>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30"/>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30"/>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30"/>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30"/>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30"/>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30"/>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1" name="Google Shape;1781;p30"/>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2" name="Google Shape;1782;p30"/>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 name="Google Shape;1783;p30"/>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 name="Google Shape;1784;p30"/>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 name="Google Shape;1785;p30"/>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 name="Google Shape;1786;p30"/>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 name="Google Shape;1787;p30"/>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 name="Google Shape;1788;p30"/>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 name="Google Shape;1789;p30"/>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1790;p30"/>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30"/>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30"/>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30"/>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30"/>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30"/>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30"/>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30"/>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30"/>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99" name="Google Shape;1799;p30"/>
          <p:cNvGrpSpPr/>
          <p:nvPr/>
        </p:nvGrpSpPr>
        <p:grpSpPr>
          <a:xfrm rot="-2700000">
            <a:off x="8026513" y="-183341"/>
            <a:ext cx="1344349" cy="1995327"/>
            <a:chOff x="272875" y="1527563"/>
            <a:chExt cx="255950" cy="455000"/>
          </a:xfrm>
        </p:grpSpPr>
        <p:sp>
          <p:nvSpPr>
            <p:cNvPr id="1800" name="Google Shape;1800;p30"/>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30"/>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30"/>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30"/>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30"/>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30"/>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30"/>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30"/>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30"/>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30"/>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30"/>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30"/>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30"/>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30"/>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30"/>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30"/>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1816;p30"/>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 name="Google Shape;1817;p30"/>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30"/>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30"/>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1820;p30"/>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 name="Google Shape;1821;p30"/>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30"/>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30"/>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30"/>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30"/>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1826;p30"/>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27;p30"/>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30"/>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30"/>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30"/>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30"/>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30"/>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30"/>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30"/>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35" name="Google Shape;1835;p30"/>
          <p:cNvSpPr txBox="1">
            <a:spLocks noGrp="1"/>
          </p:cNvSpPr>
          <p:nvPr>
            <p:ph type="ctrTitle"/>
          </p:nvPr>
        </p:nvSpPr>
        <p:spPr>
          <a:xfrm>
            <a:off x="720000" y="540000"/>
            <a:ext cx="7704000" cy="1350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200"/>
              <a:buNone/>
              <a:defRPr sz="60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836" name="Google Shape;1836;p30"/>
          <p:cNvSpPr txBox="1">
            <a:spLocks noGrp="1"/>
          </p:cNvSpPr>
          <p:nvPr>
            <p:ph type="subTitle" idx="1"/>
          </p:nvPr>
        </p:nvSpPr>
        <p:spPr>
          <a:xfrm>
            <a:off x="720000" y="2603948"/>
            <a:ext cx="7704000" cy="966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1837" name="Google Shape;1837;p30"/>
          <p:cNvSpPr txBox="1"/>
          <p:nvPr/>
        </p:nvSpPr>
        <p:spPr>
          <a:xfrm>
            <a:off x="2646000" y="3628979"/>
            <a:ext cx="3852000" cy="673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a:solidFill>
                  <a:schemeClr val="dk2"/>
                </a:solidFill>
                <a:latin typeface="Open Sans SemiBold"/>
                <a:ea typeface="Open Sans SemiBold"/>
                <a:cs typeface="Open Sans SemiBold"/>
                <a:sym typeface="Open Sans SemiBold"/>
              </a:rPr>
              <a:t>CREDITS: This presentation template was created</a:t>
            </a:r>
            <a:r>
              <a:rPr lang="en" sz="1200" b="1">
                <a:solidFill>
                  <a:schemeClr val="dk2"/>
                </a:solidFill>
                <a:latin typeface="Open Sans"/>
                <a:ea typeface="Open Sans"/>
                <a:cs typeface="Open Sans"/>
                <a:sym typeface="Open Sans"/>
              </a:rPr>
              <a:t> </a:t>
            </a:r>
            <a:r>
              <a:rPr lang="en" sz="1200" b="1">
                <a:solidFill>
                  <a:schemeClr val="dk2"/>
                </a:solidFill>
                <a:uFill>
                  <a:noFill/>
                </a:uFill>
                <a:latin typeface="Open Sans"/>
                <a:ea typeface="Open Sans"/>
                <a:cs typeface="Open Sans"/>
                <a:sym typeface="Open Sans"/>
                <a:hlinkClick r:id="rId5">
                  <a:extLst>
                    <a:ext uri="{A12FA001-AC4F-418D-AE19-62706E023703}">
                      <ahyp:hlinkClr xmlns:ahyp="http://schemas.microsoft.com/office/drawing/2018/hyperlinkcolor" val="tx"/>
                    </a:ext>
                  </a:extLst>
                </a:hlinkClick>
              </a:rPr>
              <a:t>by Slidesgo,</a:t>
            </a:r>
            <a:r>
              <a:rPr lang="en" sz="1200" b="1">
                <a:solidFill>
                  <a:schemeClr val="dk2"/>
                </a:solidFill>
                <a:latin typeface="Open Sans"/>
                <a:ea typeface="Open Sans"/>
                <a:cs typeface="Open Sans"/>
                <a:sym typeface="Open Sans"/>
              </a:rPr>
              <a:t> </a:t>
            </a:r>
            <a:r>
              <a:rPr lang="en" sz="1200">
                <a:solidFill>
                  <a:schemeClr val="dk2"/>
                </a:solidFill>
                <a:latin typeface="Open Sans SemiBold"/>
                <a:ea typeface="Open Sans SemiBold"/>
                <a:cs typeface="Open Sans SemiBold"/>
                <a:sym typeface="Open Sans SemiBold"/>
              </a:rPr>
              <a:t>including icons</a:t>
            </a:r>
            <a:r>
              <a:rPr lang="en" sz="1200" b="1">
                <a:solidFill>
                  <a:schemeClr val="dk2"/>
                </a:solidFill>
                <a:latin typeface="Open Sans"/>
                <a:ea typeface="Open Sans"/>
                <a:cs typeface="Open Sans"/>
                <a:sym typeface="Open Sans"/>
              </a:rPr>
              <a:t> </a:t>
            </a:r>
            <a:r>
              <a:rPr lang="en" sz="1200" b="1">
                <a:solidFill>
                  <a:schemeClr val="dk2"/>
                </a:solidFill>
                <a:uFill>
                  <a:noFill/>
                </a:uFill>
                <a:latin typeface="Open Sans"/>
                <a:ea typeface="Open Sans"/>
                <a:cs typeface="Open Sans"/>
                <a:sym typeface="Open Sans"/>
                <a:hlinkClick r:id="rId6">
                  <a:extLst>
                    <a:ext uri="{A12FA001-AC4F-418D-AE19-62706E023703}">
                      <ahyp:hlinkClr xmlns:ahyp="http://schemas.microsoft.com/office/drawing/2018/hyperlinkcolor" val="tx"/>
                    </a:ext>
                  </a:extLst>
                </a:hlinkClick>
              </a:rPr>
              <a:t>by Flaticon,</a:t>
            </a:r>
            <a:r>
              <a:rPr lang="en" sz="1200" b="1">
                <a:solidFill>
                  <a:schemeClr val="dk2"/>
                </a:solidFill>
                <a:latin typeface="Open Sans"/>
                <a:ea typeface="Open Sans"/>
                <a:cs typeface="Open Sans"/>
                <a:sym typeface="Open Sans"/>
              </a:rPr>
              <a:t> i</a:t>
            </a:r>
            <a:r>
              <a:rPr lang="en" sz="1200">
                <a:solidFill>
                  <a:schemeClr val="dk2"/>
                </a:solidFill>
                <a:latin typeface="Open Sans SemiBold"/>
                <a:ea typeface="Open Sans SemiBold"/>
                <a:cs typeface="Open Sans SemiBold"/>
                <a:sym typeface="Open Sans SemiBold"/>
              </a:rPr>
              <a:t>nfographics &amp; images </a:t>
            </a:r>
            <a:r>
              <a:rPr lang="en" sz="1200" b="1">
                <a:solidFill>
                  <a:schemeClr val="dk2"/>
                </a:solidFill>
                <a:uFill>
                  <a:noFill/>
                </a:uFill>
                <a:latin typeface="Open Sans"/>
                <a:ea typeface="Open Sans"/>
                <a:cs typeface="Open Sans"/>
                <a:sym typeface="Open Sans"/>
                <a:hlinkClick r:id="rId7">
                  <a:extLst>
                    <a:ext uri="{A12FA001-AC4F-418D-AE19-62706E023703}">
                      <ahyp:hlinkClr xmlns:ahyp="http://schemas.microsoft.com/office/drawing/2018/hyperlinkcolor" val="tx"/>
                    </a:ext>
                  </a:extLst>
                </a:hlinkClick>
              </a:rPr>
              <a:t>by Freepik</a:t>
            </a:r>
            <a:r>
              <a:rPr lang="en" sz="1200" b="1">
                <a:solidFill>
                  <a:schemeClr val="dk2"/>
                </a:solidFill>
                <a:latin typeface="Open Sans"/>
                <a:ea typeface="Open Sans"/>
                <a:cs typeface="Open Sans"/>
                <a:sym typeface="Open Sans"/>
              </a:rPr>
              <a:t> </a:t>
            </a:r>
            <a:endParaRPr sz="1200" b="1">
              <a:solidFill>
                <a:schemeClr val="dk2"/>
              </a:solidFill>
              <a:latin typeface="Open Sans"/>
              <a:ea typeface="Open Sans"/>
              <a:cs typeface="Open Sans"/>
              <a:sym typeface="Open Sans"/>
            </a:endParaRPr>
          </a:p>
        </p:txBody>
      </p:sp>
      <p:sp>
        <p:nvSpPr>
          <p:cNvPr id="1838" name="Google Shape;1838;p30"/>
          <p:cNvSpPr/>
          <p:nvPr/>
        </p:nvSpPr>
        <p:spPr>
          <a:xfrm>
            <a:off x="5570568" y="-2413037"/>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p:cSld name="CUSTOM_5">
    <p:spTree>
      <p:nvGrpSpPr>
        <p:cNvPr id="1" name="Shape 1839"/>
        <p:cNvGrpSpPr/>
        <p:nvPr/>
      </p:nvGrpSpPr>
      <p:grpSpPr>
        <a:xfrm>
          <a:off x="0" y="0"/>
          <a:ext cx="0" cy="0"/>
          <a:chOff x="0" y="0"/>
          <a:chExt cx="0" cy="0"/>
        </a:xfrm>
      </p:grpSpPr>
      <p:pic>
        <p:nvPicPr>
          <p:cNvPr id="1840" name="Google Shape;1840;p31"/>
          <p:cNvPicPr preferRelativeResize="0"/>
          <p:nvPr/>
        </p:nvPicPr>
        <p:blipFill>
          <a:blip r:embed="rId2">
            <a:alphaModFix amt="76000"/>
          </a:blip>
          <a:stretch>
            <a:fillRect/>
          </a:stretch>
        </p:blipFill>
        <p:spPr>
          <a:xfrm rot="2453973">
            <a:off x="1248590" y="2532214"/>
            <a:ext cx="4232748" cy="1576274"/>
          </a:xfrm>
          <a:prstGeom prst="rect">
            <a:avLst/>
          </a:prstGeom>
          <a:noFill/>
          <a:ln>
            <a:noFill/>
          </a:ln>
        </p:spPr>
      </p:pic>
      <p:pic>
        <p:nvPicPr>
          <p:cNvPr id="1841" name="Google Shape;1841;p31"/>
          <p:cNvPicPr preferRelativeResize="0"/>
          <p:nvPr/>
        </p:nvPicPr>
        <p:blipFill>
          <a:blip r:embed="rId2">
            <a:alphaModFix amt="76000"/>
          </a:blip>
          <a:stretch>
            <a:fillRect/>
          </a:stretch>
        </p:blipFill>
        <p:spPr>
          <a:xfrm rot="2453973">
            <a:off x="-1738310" y="4081814"/>
            <a:ext cx="4232748" cy="1576274"/>
          </a:xfrm>
          <a:prstGeom prst="rect">
            <a:avLst/>
          </a:prstGeom>
          <a:noFill/>
          <a:ln>
            <a:noFill/>
          </a:ln>
        </p:spPr>
      </p:pic>
      <p:pic>
        <p:nvPicPr>
          <p:cNvPr id="1842" name="Google Shape;1842;p31"/>
          <p:cNvPicPr preferRelativeResize="0"/>
          <p:nvPr/>
        </p:nvPicPr>
        <p:blipFill>
          <a:blip r:embed="rId3">
            <a:alphaModFix amt="76000"/>
          </a:blip>
          <a:stretch>
            <a:fillRect/>
          </a:stretch>
        </p:blipFill>
        <p:spPr>
          <a:xfrm rot="2453973">
            <a:off x="6716115" y="-248136"/>
            <a:ext cx="4232748" cy="1576274"/>
          </a:xfrm>
          <a:prstGeom prst="rect">
            <a:avLst/>
          </a:prstGeom>
          <a:noFill/>
          <a:ln>
            <a:noFill/>
          </a:ln>
        </p:spPr>
      </p:pic>
      <p:pic>
        <p:nvPicPr>
          <p:cNvPr id="1843" name="Google Shape;1843;p31"/>
          <p:cNvPicPr preferRelativeResize="0"/>
          <p:nvPr/>
        </p:nvPicPr>
        <p:blipFill>
          <a:blip r:embed="rId4">
            <a:alphaModFix amt="47000"/>
          </a:blip>
          <a:stretch>
            <a:fillRect/>
          </a:stretch>
        </p:blipFill>
        <p:spPr>
          <a:xfrm rot="10800000">
            <a:off x="1630988" y="143888"/>
            <a:ext cx="5882026" cy="4855727"/>
          </a:xfrm>
          <a:prstGeom prst="rect">
            <a:avLst/>
          </a:prstGeom>
          <a:noFill/>
          <a:ln>
            <a:noFill/>
          </a:ln>
        </p:spPr>
      </p:pic>
      <p:grpSp>
        <p:nvGrpSpPr>
          <p:cNvPr id="1844" name="Google Shape;1844;p31"/>
          <p:cNvGrpSpPr/>
          <p:nvPr/>
        </p:nvGrpSpPr>
        <p:grpSpPr>
          <a:xfrm rot="-2700000">
            <a:off x="167955" y="3080962"/>
            <a:ext cx="1344349" cy="2469678"/>
            <a:chOff x="272875" y="1419395"/>
            <a:chExt cx="255950" cy="563168"/>
          </a:xfrm>
        </p:grpSpPr>
        <p:sp>
          <p:nvSpPr>
            <p:cNvPr id="1845" name="Google Shape;1845;p31"/>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31"/>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31"/>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31"/>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31"/>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31"/>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31"/>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31"/>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31"/>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31"/>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31"/>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31"/>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31"/>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31"/>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31"/>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31"/>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31"/>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31"/>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31"/>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31"/>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31"/>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31"/>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31"/>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31"/>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31"/>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31"/>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31"/>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31"/>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31"/>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31"/>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31"/>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31"/>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31"/>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31"/>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31"/>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80" name="Google Shape;1880;p31"/>
          <p:cNvGrpSpPr/>
          <p:nvPr/>
        </p:nvGrpSpPr>
        <p:grpSpPr>
          <a:xfrm rot="-2700000">
            <a:off x="8026513" y="-183341"/>
            <a:ext cx="1344349" cy="1995327"/>
            <a:chOff x="272875" y="1527563"/>
            <a:chExt cx="255950" cy="455000"/>
          </a:xfrm>
        </p:grpSpPr>
        <p:sp>
          <p:nvSpPr>
            <p:cNvPr id="1881" name="Google Shape;1881;p31"/>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31"/>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31"/>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31"/>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31"/>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31"/>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31"/>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 name="Google Shape;1888;p31"/>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1889;p31"/>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1890;p31"/>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1891;p31"/>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 name="Google Shape;1892;p31"/>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31"/>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31"/>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31"/>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31"/>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31"/>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31"/>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31"/>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31"/>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31"/>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31"/>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31"/>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31"/>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31"/>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31"/>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31"/>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31"/>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31"/>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31"/>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31"/>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31"/>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31"/>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31"/>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31"/>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16" name="Google Shape;1916;p31"/>
          <p:cNvSpPr/>
          <p:nvPr/>
        </p:nvSpPr>
        <p:spPr>
          <a:xfrm>
            <a:off x="5570568" y="-2413037"/>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1">
  <p:cSld name="CUSTOM_5_1">
    <p:spTree>
      <p:nvGrpSpPr>
        <p:cNvPr id="1" name="Shape 1917"/>
        <p:cNvGrpSpPr/>
        <p:nvPr/>
      </p:nvGrpSpPr>
      <p:grpSpPr>
        <a:xfrm>
          <a:off x="0" y="0"/>
          <a:ext cx="0" cy="0"/>
          <a:chOff x="0" y="0"/>
          <a:chExt cx="0" cy="0"/>
        </a:xfrm>
      </p:grpSpPr>
      <p:pic>
        <p:nvPicPr>
          <p:cNvPr id="1918" name="Google Shape;1918;p32"/>
          <p:cNvPicPr preferRelativeResize="0"/>
          <p:nvPr/>
        </p:nvPicPr>
        <p:blipFill>
          <a:blip r:embed="rId2">
            <a:alphaModFix amt="66000"/>
          </a:blip>
          <a:stretch>
            <a:fillRect/>
          </a:stretch>
        </p:blipFill>
        <p:spPr>
          <a:xfrm rot="5399990" flipH="1">
            <a:off x="7705516" y="-598319"/>
            <a:ext cx="3297389" cy="2276637"/>
          </a:xfrm>
          <a:prstGeom prst="rect">
            <a:avLst/>
          </a:prstGeom>
          <a:noFill/>
          <a:ln>
            <a:noFill/>
          </a:ln>
        </p:spPr>
      </p:pic>
      <p:grpSp>
        <p:nvGrpSpPr>
          <p:cNvPr id="1919" name="Google Shape;1919;p32"/>
          <p:cNvGrpSpPr/>
          <p:nvPr/>
        </p:nvGrpSpPr>
        <p:grpSpPr>
          <a:xfrm rot="-987768">
            <a:off x="7751817" y="-266278"/>
            <a:ext cx="1344359" cy="1995308"/>
            <a:chOff x="272875" y="1527563"/>
            <a:chExt cx="255950" cy="455000"/>
          </a:xfrm>
        </p:grpSpPr>
        <p:sp>
          <p:nvSpPr>
            <p:cNvPr id="1920" name="Google Shape;1920;p3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3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3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3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3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3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3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3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3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3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3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3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3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3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3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3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32"/>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32"/>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3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32"/>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3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3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3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3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3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3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3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3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3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32"/>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3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3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3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32"/>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32"/>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955" name="Google Shape;1955;p32"/>
          <p:cNvPicPr preferRelativeResize="0"/>
          <p:nvPr/>
        </p:nvPicPr>
        <p:blipFill>
          <a:blip r:embed="rId3">
            <a:alphaModFix amt="74000"/>
          </a:blip>
          <a:stretch>
            <a:fillRect/>
          </a:stretch>
        </p:blipFill>
        <p:spPr>
          <a:xfrm rot="-10162003" flipH="1">
            <a:off x="-1091107" y="-1133759"/>
            <a:ext cx="2894871" cy="2593322"/>
          </a:xfrm>
          <a:prstGeom prst="rect">
            <a:avLst/>
          </a:prstGeom>
          <a:noFill/>
          <a:ln>
            <a:noFill/>
          </a:ln>
        </p:spPr>
      </p:pic>
      <p:pic>
        <p:nvPicPr>
          <p:cNvPr id="1956" name="Google Shape;1956;p32"/>
          <p:cNvPicPr preferRelativeResize="0"/>
          <p:nvPr/>
        </p:nvPicPr>
        <p:blipFill>
          <a:blip r:embed="rId4">
            <a:alphaModFix amt="76000"/>
          </a:blip>
          <a:stretch>
            <a:fillRect/>
          </a:stretch>
        </p:blipFill>
        <p:spPr>
          <a:xfrm rot="363351">
            <a:off x="802621" y="4291783"/>
            <a:ext cx="7605804" cy="2832383"/>
          </a:xfrm>
          <a:prstGeom prst="rect">
            <a:avLst/>
          </a:prstGeom>
          <a:noFill/>
          <a:ln>
            <a:noFill/>
          </a:ln>
        </p:spPr>
      </p:pic>
      <p:sp>
        <p:nvSpPr>
          <p:cNvPr id="1957" name="Google Shape;1957;p32"/>
          <p:cNvSpPr/>
          <p:nvPr/>
        </p:nvSpPr>
        <p:spPr>
          <a:xfrm rot="9899989">
            <a:off x="-583964" y="4625085"/>
            <a:ext cx="2265015" cy="216577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4">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1pPr>
            <a:lvl2pPr lvl="1"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2pPr>
            <a:lvl3pPr lvl="2"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3pPr>
            <a:lvl4pPr lvl="3"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4pPr>
            <a:lvl5pPr lvl="4"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5pPr>
            <a:lvl6pPr lvl="5"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6pPr>
            <a:lvl7pPr lvl="6"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7pPr>
            <a:lvl8pPr lvl="7"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8pPr>
            <a:lvl9pPr lvl="8"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1pPr>
            <a:lvl2pPr marL="914400" lvl="1"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marL="1371600" lvl="2"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marL="1828800" lvl="3"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marL="2286000" lvl="4"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marL="2743200" lvl="5"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marL="3200400" lvl="6"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marL="3657600" lvl="7"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marL="4114800" lvl="8" indent="-317500">
              <a:lnSpc>
                <a:spcPct val="100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3" r:id="rId3"/>
    <p:sldLayoutId id="2147483654" r:id="rId4"/>
    <p:sldLayoutId id="2147483658" r:id="rId5"/>
    <p:sldLayoutId id="2147483659" r:id="rId6"/>
    <p:sldLayoutId id="2147483676" r:id="rId7"/>
    <p:sldLayoutId id="2147483677" r:id="rId8"/>
    <p:sldLayoutId id="2147483678" r:id="rId9"/>
    <p:sldLayoutId id="2147483680" r:id="rId10"/>
    <p:sldLayoutId id="2147483681" r:id="rId11"/>
    <p:sldLayoutId id="2147483685"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A67B7EB-D281-4E59-AF7F-CC8574DFED4E}"/>
              </a:ext>
            </a:extLst>
          </p:cNvPr>
          <p:cNvSpPr>
            <a:spLocks noGrp="1"/>
          </p:cNvSpPr>
          <p:nvPr>
            <p:ph type="ctrTitle"/>
          </p:nvPr>
        </p:nvSpPr>
        <p:spPr>
          <a:xfrm>
            <a:off x="230588" y="429370"/>
            <a:ext cx="7486912" cy="2060442"/>
          </a:xfrm>
        </p:spPr>
        <p:txBody>
          <a:bodyPr/>
          <a:lstStyle/>
          <a:p>
            <a:pPr>
              <a:lnSpc>
                <a:spcPct val="150000"/>
              </a:lnSpc>
            </a:pPr>
            <a:r>
              <a:rPr lang="en" sz="3600" b="1" dirty="0">
                <a:latin typeface="Overpass Black" panose="020B0604020202020204" charset="0"/>
              </a:rPr>
              <a:t>Dialectic and its laws. Categories of dialectics.</a:t>
            </a:r>
            <a:endParaRPr lang="ru-RU" sz="3600" b="1" dirty="0">
              <a:latin typeface="A3 Times AzLat" panose="02020603050405020304" pitchFamily="18" charset="-52"/>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4212953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a:extLst>
              <a:ext uri="{FF2B5EF4-FFF2-40B4-BE49-F238E27FC236}">
                <a16:creationId xmlns:a16="http://schemas.microsoft.com/office/drawing/2014/main" id="{3B70AC94-DC00-4C13-A21C-7D6D787D38D9}"/>
              </a:ext>
            </a:extLst>
          </p:cNvPr>
          <p:cNvSpPr>
            <a:spLocks noGrp="1"/>
          </p:cNvSpPr>
          <p:nvPr>
            <p:ph type="body" idx="1"/>
          </p:nvPr>
        </p:nvSpPr>
        <p:spPr>
          <a:xfrm>
            <a:off x="510679" y="815249"/>
            <a:ext cx="7704000" cy="4153357"/>
          </a:xfrm>
        </p:spPr>
        <p:txBody>
          <a:bodyPr/>
          <a:lstStyle/>
          <a:p>
            <a:pPr marL="482600" indent="-342900" algn="just">
              <a:buAutoNum type="alphaLcParenR"/>
            </a:pPr>
            <a:r>
              <a:rPr lang="az-Latn-AZ" sz="1400" b="1" u="sng" dirty="0">
                <a:solidFill>
                  <a:schemeClr val="tx2"/>
                </a:solidFill>
                <a:latin typeface="Overpass Black" panose="020B0604020202020204" charset="0"/>
              </a:rPr>
              <a:t>C</a:t>
            </a:r>
            <a:r>
              <a:rPr lang="en" sz="1400" b="1" u="sng" dirty="0">
                <a:solidFill>
                  <a:schemeClr val="tx2"/>
                </a:solidFill>
                <a:latin typeface="Overpass Black" panose="020B0604020202020204" charset="0"/>
              </a:rPr>
              <a:t>ause-</a:t>
            </a:r>
            <a:r>
              <a:rPr lang="az-Latn-AZ" sz="1400" b="1" u="sng" dirty="0">
                <a:solidFill>
                  <a:schemeClr val="tx2"/>
                </a:solidFill>
                <a:latin typeface="Overpass Black" panose="020B0604020202020204" charset="0"/>
              </a:rPr>
              <a:t>result</a:t>
            </a:r>
            <a:r>
              <a:rPr lang="en" sz="1400" b="1" u="sng" dirty="0">
                <a:solidFill>
                  <a:schemeClr val="tx2"/>
                </a:solidFill>
                <a:latin typeface="Overpass Black" panose="020B0604020202020204" charset="0"/>
              </a:rPr>
              <a:t> relationships: </a:t>
            </a:r>
            <a:r>
              <a:rPr lang="en" sz="1400" dirty="0">
                <a:solidFill>
                  <a:schemeClr val="tx2"/>
                </a:solidFill>
                <a:latin typeface="Overpass Black" panose="020B0604020202020204" charset="0"/>
              </a:rPr>
              <a:t>An event that comes before a certain event and </a:t>
            </a:r>
            <a:r>
              <a:rPr lang="az-Latn-AZ" sz="1400" b="1" dirty="0">
                <a:solidFill>
                  <a:srgbClr val="FF0000"/>
                </a:solidFill>
                <a:latin typeface="Overpass Black" panose="020B0604020202020204" charset="0"/>
              </a:rPr>
              <a:t>becomes the reason</a:t>
            </a:r>
            <a:r>
              <a:rPr lang="en" sz="1400" b="1" dirty="0">
                <a:solidFill>
                  <a:srgbClr val="FF0000"/>
                </a:solidFill>
                <a:latin typeface="Overpass Black" panose="020B0604020202020204" charset="0"/>
              </a:rPr>
              <a:t> </a:t>
            </a:r>
            <a:r>
              <a:rPr lang="en" sz="1400" dirty="0">
                <a:solidFill>
                  <a:schemeClr val="tx2"/>
                </a:solidFill>
                <a:latin typeface="Overpass Black" panose="020B0604020202020204" charset="0"/>
              </a:rPr>
              <a:t>is called a cause. The </a:t>
            </a:r>
            <a:r>
              <a:rPr lang="en" sz="1400" b="1" dirty="0">
                <a:solidFill>
                  <a:srgbClr val="FF0000"/>
                </a:solidFill>
                <a:latin typeface="Overpass Black" panose="020B0604020202020204" charset="0"/>
              </a:rPr>
              <a:t>result is the conclusion </a:t>
            </a:r>
            <a:r>
              <a:rPr lang="en" sz="1400" b="1" dirty="0">
                <a:solidFill>
                  <a:schemeClr val="tx2"/>
                </a:solidFill>
                <a:latin typeface="Overpass Black" panose="020B0604020202020204" charset="0"/>
              </a:rPr>
              <a:t>of the </a:t>
            </a:r>
            <a:r>
              <a:rPr lang="en" sz="1400" dirty="0">
                <a:solidFill>
                  <a:schemeClr val="tx2"/>
                </a:solidFill>
                <a:latin typeface="Overpass Black" panose="020B0604020202020204" charset="0"/>
              </a:rPr>
              <a:t>cause. Cause</a:t>
            </a:r>
            <a:r>
              <a:rPr lang="az-Latn-AZ" sz="1400" dirty="0">
                <a:solidFill>
                  <a:schemeClr val="tx2"/>
                </a:solidFill>
                <a:latin typeface="Overpass Black" panose="020B0604020202020204" charset="0"/>
              </a:rPr>
              <a:t> </a:t>
            </a:r>
            <a:r>
              <a:rPr lang="en" sz="1400" dirty="0">
                <a:solidFill>
                  <a:schemeClr val="tx2"/>
                </a:solidFill>
                <a:latin typeface="Overpass Black" panose="020B0604020202020204" charset="0"/>
              </a:rPr>
              <a:t>and</a:t>
            </a:r>
            <a:r>
              <a:rPr lang="az-Latn-AZ" sz="1400" dirty="0">
                <a:solidFill>
                  <a:schemeClr val="tx2"/>
                </a:solidFill>
                <a:latin typeface="Overpass Black" panose="020B0604020202020204" charset="0"/>
              </a:rPr>
              <a:t> </a:t>
            </a:r>
            <a:r>
              <a:rPr lang="en" sz="1400" dirty="0">
                <a:solidFill>
                  <a:schemeClr val="tx2"/>
                </a:solidFill>
                <a:latin typeface="Overpass Black" panose="020B0604020202020204" charset="0"/>
              </a:rPr>
              <a:t>effect relationships are the most general in scope. They have a time sequence. In other words, the cause comes first and then the result. Then these signs are necessary and unambiguous. This means that where there is a cause, there is necessarily </a:t>
            </a:r>
            <a:r>
              <a:rPr lang="az-Latn-AZ" sz="1400">
                <a:solidFill>
                  <a:schemeClr val="tx2"/>
                </a:solidFill>
                <a:latin typeface="Overpass Black" panose="020B0604020202020204" charset="0"/>
              </a:rPr>
              <a:t>a result</a:t>
            </a:r>
            <a:r>
              <a:rPr lang="en" sz="1400">
                <a:solidFill>
                  <a:schemeClr val="tx2"/>
                </a:solidFill>
                <a:latin typeface="Overpass Black" panose="020B0604020202020204" charset="0"/>
              </a:rPr>
              <a:t>.</a:t>
            </a:r>
            <a:endParaRPr lang="en" sz="1400" dirty="0">
              <a:solidFill>
                <a:schemeClr val="tx2"/>
              </a:solidFill>
              <a:latin typeface="Overpass Black" panose="020B0604020202020204" charset="0"/>
            </a:endParaRPr>
          </a:p>
          <a:p>
            <a:pPr marL="482600" indent="-342900" algn="just">
              <a:buAutoNum type="alphaLcParenR"/>
            </a:pPr>
            <a:r>
              <a:rPr lang="en" b="1" u="sng" dirty="0">
                <a:solidFill>
                  <a:schemeClr val="tx2"/>
                </a:solidFill>
                <a:latin typeface="Overpass Black" panose="020B0604020202020204" charset="0"/>
              </a:rPr>
              <a:t>The categories of necessity and chance </a:t>
            </a:r>
            <a:r>
              <a:rPr lang="en" dirty="0">
                <a:solidFill>
                  <a:schemeClr val="tx2"/>
                </a:solidFill>
                <a:latin typeface="Overpass Black" panose="020B0604020202020204" charset="0"/>
              </a:rPr>
              <a:t>mean the level of determination in the interaction of events. </a:t>
            </a:r>
            <a:r>
              <a:rPr lang="en" b="1" dirty="0">
                <a:solidFill>
                  <a:srgbClr val="FF0000"/>
                </a:solidFill>
                <a:latin typeface="Overpass Black" panose="020B0604020202020204" charset="0"/>
              </a:rPr>
              <a:t>Necessity </a:t>
            </a:r>
            <a:r>
              <a:rPr lang="en" dirty="0">
                <a:solidFill>
                  <a:schemeClr val="tx2"/>
                </a:solidFill>
                <a:latin typeface="Overpass Black" panose="020B0604020202020204" charset="0"/>
              </a:rPr>
              <a:t>is a consequence of the essence, internal relations and contradictions of events. It shows that this event must happen in this way. An example of necessity is metabolism in living organisms. It comes from the essence of life. </a:t>
            </a:r>
            <a:r>
              <a:rPr lang="en" b="1" dirty="0">
                <a:solidFill>
                  <a:srgbClr val="FF0000"/>
                </a:solidFill>
                <a:latin typeface="Overpass Black" panose="020B0604020202020204" charset="0"/>
              </a:rPr>
              <a:t>Coincidence </a:t>
            </a:r>
            <a:r>
              <a:rPr lang="en" dirty="0">
                <a:solidFill>
                  <a:schemeClr val="tx2"/>
                </a:solidFill>
                <a:latin typeface="Overpass Black" panose="020B0604020202020204" charset="0"/>
              </a:rPr>
              <a:t>, as a rule, is the result of external, auxiliary, unimportant relations for those subjects. Therefore, it may or may not happen. It can happen not only in this way, but also in another way.</a:t>
            </a:r>
          </a:p>
          <a:p>
            <a:pPr marL="482600" indent="-342900" algn="just">
              <a:buAutoNum type="alphaLcParenR"/>
            </a:pPr>
            <a:r>
              <a:rPr lang="en" b="1" dirty="0">
                <a:solidFill>
                  <a:schemeClr val="tx2"/>
                </a:solidFill>
              </a:rPr>
              <a:t>Possibility and reality: </a:t>
            </a:r>
            <a:r>
              <a:rPr lang="en" b="1" dirty="0">
                <a:solidFill>
                  <a:srgbClr val="FF0000"/>
                </a:solidFill>
              </a:rPr>
              <a:t>When we mean reality</a:t>
            </a:r>
            <a:r>
              <a:rPr lang="en" dirty="0">
                <a:solidFill>
                  <a:srgbClr val="FF0000"/>
                </a:solidFill>
              </a:rPr>
              <a:t> </a:t>
            </a:r>
            <a:r>
              <a:rPr lang="en" dirty="0">
                <a:solidFill>
                  <a:schemeClr val="tx2"/>
                </a:solidFill>
              </a:rPr>
              <a:t>concrete existence of this or that object at a certain time and under certain conditions is understood. The actual existence of any material object expresses its reality. The concept of reality is compared to the concept of possibility in terms of its content and essence. </a:t>
            </a:r>
            <a:r>
              <a:rPr lang="en" b="1" dirty="0">
                <a:solidFill>
                  <a:schemeClr val="tx2"/>
                </a:solidFill>
              </a:rPr>
              <a:t>An opportunity is a situation or condition </a:t>
            </a:r>
            <a:r>
              <a:rPr lang="en" dirty="0">
                <a:solidFill>
                  <a:schemeClr val="tx2"/>
                </a:solidFill>
              </a:rPr>
              <a:t>in which some of the determining factors are present. The other part is absent or the determining factors are not mature enough for the emergence of a new phenomenon. </a:t>
            </a:r>
            <a:r>
              <a:rPr lang="en" b="1" dirty="0">
                <a:solidFill>
                  <a:srgbClr val="FF0000"/>
                </a:solidFill>
              </a:rPr>
              <a:t>Opportunity </a:t>
            </a:r>
            <a:r>
              <a:rPr lang="en" dirty="0">
                <a:solidFill>
                  <a:schemeClr val="tx2"/>
                </a:solidFill>
              </a:rPr>
              <a:t>means having a future in the present. It means that which does not exist in the current qualitative definition, but which is formed and can exist under certain conditions, can become a reality.</a:t>
            </a:r>
            <a:endParaRPr lang="ru-RU" sz="1400" dirty="0">
              <a:solidFill>
                <a:schemeClr val="tx2"/>
              </a:solidFill>
            </a:endParaRPr>
          </a:p>
        </p:txBody>
      </p:sp>
      <p:sp>
        <p:nvSpPr>
          <p:cNvPr id="3" name="Заголовок 2">
            <a:extLst>
              <a:ext uri="{FF2B5EF4-FFF2-40B4-BE49-F238E27FC236}">
                <a16:creationId xmlns:a16="http://schemas.microsoft.com/office/drawing/2014/main" id="{38C52140-AB99-425C-AAB6-9FD35A397AB2}"/>
              </a:ext>
            </a:extLst>
          </p:cNvPr>
          <p:cNvSpPr>
            <a:spLocks noGrp="1"/>
          </p:cNvSpPr>
          <p:nvPr>
            <p:ph type="ctrTitle"/>
          </p:nvPr>
        </p:nvSpPr>
        <p:spPr>
          <a:xfrm>
            <a:off x="736646" y="373025"/>
            <a:ext cx="7672500" cy="343071"/>
          </a:xfrm>
        </p:spPr>
        <p:txBody>
          <a:bodyPr/>
          <a:lstStyle/>
          <a:p>
            <a:pPr algn="just"/>
            <a:r>
              <a:rPr lang="en" sz="1600" b="1" dirty="0">
                <a:solidFill>
                  <a:srgbClr val="FF0000"/>
                </a:solidFill>
                <a:latin typeface="Overpass Black" panose="020B0604020202020204" charset="0"/>
              </a:rPr>
              <a:t>2. Categories expressing determinism or causal relationships:</a:t>
            </a:r>
            <a:endParaRPr lang="ru-RU" sz="1600" dirty="0"/>
          </a:p>
        </p:txBody>
      </p:sp>
    </p:spTree>
    <p:extLst>
      <p:ext uri="{BB962C8B-B14F-4D97-AF65-F5344CB8AC3E}">
        <p14:creationId xmlns:p14="http://schemas.microsoft.com/office/powerpoint/2010/main" val="27451082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140"/>
        <p:cNvGrpSpPr/>
        <p:nvPr/>
      </p:nvGrpSpPr>
      <p:grpSpPr>
        <a:xfrm>
          <a:off x="0" y="0"/>
          <a:ext cx="0" cy="0"/>
          <a:chOff x="0" y="0"/>
          <a:chExt cx="0" cy="0"/>
        </a:xfrm>
      </p:grpSpPr>
      <p:sp>
        <p:nvSpPr>
          <p:cNvPr id="3141" name="Google Shape;3141;p69"/>
          <p:cNvSpPr txBox="1">
            <a:spLocks noGrp="1"/>
          </p:cNvSpPr>
          <p:nvPr>
            <p:ph type="ctrTitle" idx="4294967295"/>
          </p:nvPr>
        </p:nvSpPr>
        <p:spPr>
          <a:xfrm>
            <a:off x="720725" y="1761448"/>
            <a:ext cx="7702550" cy="1350963"/>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5400" b="1" dirty="0">
                <a:solidFill>
                  <a:srgbClr val="00B050"/>
                </a:solidFill>
                <a:latin typeface="Tahoma" panose="020B0604030504040204" pitchFamily="34" charset="0"/>
                <a:ea typeface="Tahoma" panose="020B0604030504040204" pitchFamily="34" charset="0"/>
                <a:cs typeface="Tahoma" panose="020B0604030504040204" pitchFamily="34" charset="0"/>
              </a:rPr>
              <a:t>ATTENTION</a:t>
            </a:r>
            <a:r>
              <a:rPr lang="en" sz="5400" b="1" dirty="0">
                <a:latin typeface="Tahoma" panose="020B0604030504040204" pitchFamily="34" charset="0"/>
                <a:ea typeface="Tahoma" panose="020B0604030504040204" pitchFamily="34" charset="0"/>
                <a:cs typeface="Tahoma" panose="020B0604030504040204" pitchFamily="34" charset="0"/>
              </a:rPr>
              <a:t> </a:t>
            </a:r>
            <a:r>
              <a:rPr lang="en" sz="5400" b="1" dirty="0">
                <a:solidFill>
                  <a:srgbClr val="00B050"/>
                </a:solidFill>
                <a:latin typeface="Tahoma" panose="020B0604030504040204" pitchFamily="34" charset="0"/>
                <a:ea typeface="Tahoma" panose="020B0604030504040204" pitchFamily="34" charset="0"/>
                <a:cs typeface="Tahoma" panose="020B0604030504040204" pitchFamily="34" charset="0"/>
              </a:rPr>
              <a:t>FOR</a:t>
            </a:r>
            <a:r>
              <a:rPr lang="en" sz="5400" b="1" dirty="0">
                <a:latin typeface="Tahoma" panose="020B0604030504040204" pitchFamily="34" charset="0"/>
                <a:ea typeface="Tahoma" panose="020B0604030504040204" pitchFamily="34" charset="0"/>
                <a:cs typeface="Tahoma" panose="020B0604030504040204" pitchFamily="34" charset="0"/>
              </a:rPr>
              <a:t> </a:t>
            </a:r>
            <a:r>
              <a:rPr lang="en" sz="5400" b="1" dirty="0">
                <a:solidFill>
                  <a:srgbClr val="00B050"/>
                </a:solidFill>
                <a:latin typeface="Tahoma" panose="020B0604030504040204" pitchFamily="34" charset="0"/>
                <a:ea typeface="Tahoma" panose="020B0604030504040204" pitchFamily="34" charset="0"/>
                <a:cs typeface="Tahoma" panose="020B0604030504040204" pitchFamily="34" charset="0"/>
              </a:rPr>
              <a:t>THANKS</a:t>
            </a:r>
            <a:endParaRPr sz="5400"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141"/>
                                        </p:tgtEl>
                                        <p:attrNameLst>
                                          <p:attrName>style.visibility</p:attrName>
                                        </p:attrNameLst>
                                      </p:cBhvr>
                                      <p:to>
                                        <p:strVal val="visible"/>
                                      </p:to>
                                    </p:set>
                                    <p:anim calcmode="lin" valueType="num">
                                      <p:cBhvr>
                                        <p:cTn id="7" dur="500" fill="hold"/>
                                        <p:tgtEl>
                                          <p:spTgt spid="3141"/>
                                        </p:tgtEl>
                                        <p:attrNameLst>
                                          <p:attrName>ppt_w</p:attrName>
                                        </p:attrNameLst>
                                      </p:cBhvr>
                                      <p:tavLst>
                                        <p:tav tm="0">
                                          <p:val>
                                            <p:fltVal val="0"/>
                                          </p:val>
                                        </p:tav>
                                        <p:tav tm="100000">
                                          <p:val>
                                            <p:strVal val="#ppt_w"/>
                                          </p:val>
                                        </p:tav>
                                      </p:tavLst>
                                    </p:anim>
                                    <p:anim calcmode="lin" valueType="num">
                                      <p:cBhvr>
                                        <p:cTn id="8" dur="500" fill="hold"/>
                                        <p:tgtEl>
                                          <p:spTgt spid="3141"/>
                                        </p:tgtEl>
                                        <p:attrNameLst>
                                          <p:attrName>ppt_h</p:attrName>
                                        </p:attrNameLst>
                                      </p:cBhvr>
                                      <p:tavLst>
                                        <p:tav tm="0">
                                          <p:val>
                                            <p:fltVal val="0"/>
                                          </p:val>
                                        </p:tav>
                                        <p:tav tm="100000">
                                          <p:val>
                                            <p:strVal val="#ppt_h"/>
                                          </p:val>
                                        </p:tav>
                                      </p:tavLst>
                                    </p:anim>
                                    <p:animEffect transition="in" filter="fade">
                                      <p:cBhvr>
                                        <p:cTn id="9" dur="500"/>
                                        <p:tgtEl>
                                          <p:spTgt spid="3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5700DCD-66D7-402D-9471-ED998AD0E525}"/>
              </a:ext>
            </a:extLst>
          </p:cNvPr>
          <p:cNvSpPr txBox="1"/>
          <p:nvPr/>
        </p:nvSpPr>
        <p:spPr>
          <a:xfrm>
            <a:off x="444513" y="369905"/>
            <a:ext cx="6877210" cy="3785652"/>
          </a:xfrm>
          <a:prstGeom prst="rect">
            <a:avLst/>
          </a:prstGeom>
          <a:noFill/>
        </p:spPr>
        <p:txBody>
          <a:bodyPr wrap="square">
            <a:spAutoFit/>
          </a:bodyPr>
          <a:lstStyle/>
          <a:p>
            <a:pPr lvl="0"/>
            <a:endParaRPr lang="en-US" sz="2000" dirty="0">
              <a:solidFill>
                <a:schemeClr val="tx2"/>
              </a:solidFill>
              <a:latin typeface="Overpass Black" panose="020B0604020202020204" charset="0"/>
            </a:endParaRPr>
          </a:p>
          <a:p>
            <a:pPr lvl="0" algn="ctr"/>
            <a:r>
              <a:rPr lang="en" sz="2000" dirty="0">
                <a:solidFill>
                  <a:schemeClr val="tx2"/>
                </a:solidFill>
                <a:latin typeface="Overpass Black" panose="020B0604020202020204" charset="0"/>
              </a:rPr>
              <a:t>PLAN :</a:t>
            </a:r>
            <a:endParaRPr lang="en-US" sz="2000" dirty="0">
              <a:solidFill>
                <a:schemeClr val="tx2"/>
              </a:solidFill>
              <a:latin typeface="Overpass Black" panose="020B0604020202020204" charset="0"/>
            </a:endParaRPr>
          </a:p>
          <a:p>
            <a:pPr lvl="0"/>
            <a:endParaRPr lang="en-US" sz="2000" dirty="0">
              <a:solidFill>
                <a:schemeClr val="tx2"/>
              </a:solidFill>
              <a:latin typeface="Overpass Black" panose="020B0604020202020204" charset="0"/>
            </a:endParaRPr>
          </a:p>
          <a:p>
            <a:pPr lvl="0" algn="just"/>
            <a:r>
              <a:rPr lang="en" sz="2000" dirty="0">
                <a:solidFill>
                  <a:schemeClr val="tx2"/>
                </a:solidFill>
                <a:latin typeface="Overpass Black" panose="020B0604020202020204" charset="0"/>
              </a:rPr>
              <a:t>1. The essence, structure and principles of dialectics.</a:t>
            </a:r>
            <a:endParaRPr lang="ru-RU" sz="2000" dirty="0">
              <a:solidFill>
                <a:schemeClr val="tx2"/>
              </a:solidFill>
            </a:endParaRPr>
          </a:p>
          <a:p>
            <a:pPr lvl="0" algn="just"/>
            <a:r>
              <a:rPr lang="en" sz="2000" dirty="0">
                <a:solidFill>
                  <a:schemeClr val="tx2"/>
                </a:solidFill>
                <a:latin typeface="Overpass Black" panose="020B0604020202020204" charset="0"/>
              </a:rPr>
              <a:t>2. Laws of dialectics:</a:t>
            </a:r>
            <a:endParaRPr lang="ru-RU" sz="2000" dirty="0">
              <a:solidFill>
                <a:schemeClr val="tx2"/>
              </a:solidFill>
            </a:endParaRPr>
          </a:p>
          <a:p>
            <a:pPr algn="just"/>
            <a:r>
              <a:rPr lang="en" sz="2000" dirty="0">
                <a:solidFill>
                  <a:schemeClr val="tx2"/>
                </a:solidFill>
                <a:latin typeface="Overpass Black" panose="020B0604020202020204" charset="0"/>
              </a:rPr>
              <a:t>The law of transition of </a:t>
            </a:r>
            <a:r>
              <a:rPr lang="en" sz="2000" dirty="0">
                <a:solidFill>
                  <a:srgbClr val="3D85C6"/>
                </a:solidFill>
                <a:latin typeface="Overpass Black" panose="020B0604020202020204" charset="0"/>
              </a:rPr>
              <a:t>q</a:t>
            </a:r>
            <a:r>
              <a:rPr kumimoji="0" lang="en" sz="2000" b="0" i="0" u="none" strike="noStrike" kern="0" cap="none" spc="0" normalizeH="0" baseline="0" noProof="0" dirty="0">
                <a:ln>
                  <a:noFill/>
                </a:ln>
                <a:solidFill>
                  <a:srgbClr val="3D85C6"/>
                </a:solidFill>
                <a:effectLst/>
                <a:uLnTx/>
                <a:uFillTx/>
                <a:latin typeface="Overpass Black" panose="020B0604020202020204" charset="0"/>
                <a:cs typeface="Arial"/>
                <a:sym typeface="Arial"/>
              </a:rPr>
              <a:t>uantitative changes </a:t>
            </a:r>
            <a:r>
              <a:rPr lang="en" sz="2000" dirty="0">
                <a:solidFill>
                  <a:schemeClr val="tx2"/>
                </a:solidFill>
                <a:latin typeface="Overpass Black" panose="020B0604020202020204" charset="0"/>
              </a:rPr>
              <a:t>to quality changes and vice versa. The law of unity and struggle of opposites. The law of denial of denial</a:t>
            </a:r>
            <a:endParaRPr lang="ru-RU" sz="2000" dirty="0">
              <a:solidFill>
                <a:schemeClr val="tx2"/>
              </a:solidFill>
            </a:endParaRPr>
          </a:p>
          <a:p>
            <a:pPr lvl="0" algn="just"/>
            <a:r>
              <a:rPr lang="en" sz="2000" dirty="0">
                <a:solidFill>
                  <a:schemeClr val="tx2"/>
                </a:solidFill>
                <a:latin typeface="Overpass Black" panose="020B0604020202020204" charset="0"/>
              </a:rPr>
              <a:t>3. General information about categories</a:t>
            </a:r>
            <a:endParaRPr lang="ru-RU" sz="2000" dirty="0">
              <a:solidFill>
                <a:schemeClr val="tx2"/>
              </a:solidFill>
            </a:endParaRPr>
          </a:p>
          <a:p>
            <a:pPr lvl="0" algn="just"/>
            <a:r>
              <a:rPr lang="en" sz="2000" dirty="0">
                <a:solidFill>
                  <a:schemeClr val="tx2"/>
                </a:solidFill>
                <a:latin typeface="Overpass Black" panose="020B0604020202020204" charset="0"/>
              </a:rPr>
              <a:t>4. Theories reflecting the structure and organization of existence</a:t>
            </a:r>
            <a:endParaRPr lang="ru-RU" sz="2000" dirty="0">
              <a:solidFill>
                <a:schemeClr val="tx2"/>
              </a:solidFill>
            </a:endParaRPr>
          </a:p>
          <a:p>
            <a:pPr lvl="0" algn="just"/>
            <a:r>
              <a:rPr lang="en" sz="2000" dirty="0">
                <a:solidFill>
                  <a:schemeClr val="tx2"/>
                </a:solidFill>
                <a:latin typeface="Overpass Black" panose="020B0604020202020204" charset="0"/>
              </a:rPr>
              <a:t>5. Categories expressing determinism relations</a:t>
            </a:r>
            <a:endParaRPr lang="ru-RU" sz="2000" dirty="0">
              <a:solidFill>
                <a:schemeClr val="tx2"/>
              </a:solidFill>
            </a:endParaRPr>
          </a:p>
        </p:txBody>
      </p:sp>
    </p:spTree>
    <p:extLst>
      <p:ext uri="{BB962C8B-B14F-4D97-AF65-F5344CB8AC3E}">
        <p14:creationId xmlns:p14="http://schemas.microsoft.com/office/powerpoint/2010/main" val="545180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34"/>
        <p:cNvGrpSpPr/>
        <p:nvPr/>
      </p:nvGrpSpPr>
      <p:grpSpPr>
        <a:xfrm>
          <a:off x="0" y="0"/>
          <a:ext cx="0" cy="0"/>
          <a:chOff x="0" y="0"/>
          <a:chExt cx="0" cy="0"/>
        </a:xfrm>
      </p:grpSpPr>
      <p:sp>
        <p:nvSpPr>
          <p:cNvPr id="2135" name="Google Shape;2135;p39"/>
          <p:cNvSpPr txBox="1">
            <a:spLocks noGrp="1"/>
          </p:cNvSpPr>
          <p:nvPr>
            <p:ph type="body" idx="1"/>
          </p:nvPr>
        </p:nvSpPr>
        <p:spPr>
          <a:xfrm>
            <a:off x="720000" y="341523"/>
            <a:ext cx="7994341" cy="1531344"/>
          </a:xfrm>
          <a:prstGeom prst="rect">
            <a:avLst/>
          </a:prstGeom>
        </p:spPr>
        <p:txBody>
          <a:bodyPr spcFirstLastPara="1" wrap="square" lIns="91425" tIns="91425" rIns="91425" bIns="91425" anchor="t" anchorCtr="0">
            <a:noAutofit/>
          </a:bodyPr>
          <a:lstStyle/>
          <a:p>
            <a:pPr marL="0" lvl="0" indent="0" algn="just">
              <a:lnSpc>
                <a:spcPct val="150000"/>
              </a:lnSpc>
              <a:spcAft>
                <a:spcPts val="1600"/>
              </a:spcAft>
              <a:buNone/>
            </a:pPr>
            <a:r>
              <a:rPr lang="en" sz="1600" dirty="0">
                <a:solidFill>
                  <a:srgbClr val="FF0000"/>
                </a:solidFill>
                <a:latin typeface="Overpass Black" panose="020B0604020202020204" charset="0"/>
              </a:rPr>
              <a:t>Dialectic </a:t>
            </a:r>
            <a:r>
              <a:rPr lang="en" sz="1600" dirty="0">
                <a:solidFill>
                  <a:schemeClr val="tx2"/>
                </a:solidFill>
                <a:latin typeface="Overpass Black" panose="020B0604020202020204" charset="0"/>
              </a:rPr>
              <a:t>is a Greek word that means the ability to argue, interview. In ancient Greece, dialectic meant the art of revealing the contradiction in the interlocutor's judgments and proving the truth through an interview.</a:t>
            </a:r>
            <a:endParaRPr sz="1600" b="1" dirty="0">
              <a:solidFill>
                <a:schemeClr val="tx2"/>
              </a:solidFill>
              <a:latin typeface="Overpass Black" panose="020B0604020202020204" charset="0"/>
            </a:endParaRPr>
          </a:p>
        </p:txBody>
      </p:sp>
      <p:sp>
        <p:nvSpPr>
          <p:cNvPr id="3" name="Прямоугольник 2">
            <a:extLst>
              <a:ext uri="{FF2B5EF4-FFF2-40B4-BE49-F238E27FC236}">
                <a16:creationId xmlns:a16="http://schemas.microsoft.com/office/drawing/2014/main" id="{7D4BC8F6-17B7-4636-BC00-A8A63C7CD971}"/>
              </a:ext>
            </a:extLst>
          </p:cNvPr>
          <p:cNvSpPr/>
          <p:nvPr/>
        </p:nvSpPr>
        <p:spPr>
          <a:xfrm>
            <a:off x="720000" y="1947195"/>
            <a:ext cx="7796038" cy="2062103"/>
          </a:xfrm>
          <a:prstGeom prst="rect">
            <a:avLst/>
          </a:prstGeom>
        </p:spPr>
        <p:txBody>
          <a:bodyPr wrap="square">
            <a:spAutoFit/>
          </a:bodyPr>
          <a:lstStyle/>
          <a:p>
            <a:pPr algn="just"/>
            <a:r>
              <a:rPr lang="en" sz="1600" dirty="0">
                <a:solidFill>
                  <a:schemeClr val="tx2"/>
                </a:solidFill>
                <a:latin typeface="Overpass Black" panose="020B0604020202020204" charset="0"/>
              </a:rPr>
              <a:t>Having passed a long and complex path of development and becoming the only true philosophical method of understanding and changing the world, dialectics, which views the world as a unified, interconnected whole, taking it in eternal movement, change and development , </a:t>
            </a:r>
            <a:r>
              <a:rPr lang="en" sz="1600" b="1" dirty="0">
                <a:solidFill>
                  <a:schemeClr val="tx2"/>
                </a:solidFill>
                <a:latin typeface="Overpass Black" panose="020B0604020202020204" charset="0"/>
              </a:rPr>
              <a:t>has become </a:t>
            </a:r>
            <a:r>
              <a:rPr lang="en" sz="1600" b="1" dirty="0">
                <a:solidFill>
                  <a:srgbClr val="FF0000"/>
                </a:solidFill>
                <a:latin typeface="Overpass Black" panose="020B0604020202020204" charset="0"/>
              </a:rPr>
              <a:t>a teaching about the most general connection and development of nature, society, thinking and cognition.</a:t>
            </a:r>
            <a:r>
              <a:rPr lang="en" sz="1600" dirty="0">
                <a:solidFill>
                  <a:schemeClr val="tx2"/>
                </a:solidFill>
                <a:latin typeface="Overpass Black" panose="020B0604020202020204" charset="0"/>
              </a:rPr>
              <a:t> </a:t>
            </a:r>
            <a:endParaRPr lang="en" sz="1600" b="1" dirty="0">
              <a:solidFill>
                <a:srgbClr val="FF0000"/>
              </a:solidFill>
              <a:latin typeface="Overpass Black" panose="020B0604020202020204" charset="0"/>
            </a:endParaRPr>
          </a:p>
          <a:p>
            <a:pPr algn="just"/>
            <a:r>
              <a:rPr lang="en" sz="1600" b="1" dirty="0">
                <a:solidFill>
                  <a:srgbClr val="FF0000"/>
                </a:solidFill>
                <a:latin typeface="Overpass Black" panose="020B0604020202020204" charset="0"/>
              </a:rPr>
              <a:t>Development</a:t>
            </a:r>
            <a:r>
              <a:rPr lang="en" sz="1600" dirty="0">
                <a:solidFill>
                  <a:schemeClr val="tx2"/>
                </a:solidFill>
                <a:latin typeface="Overpass Black" panose="020B0604020202020204" charset="0"/>
              </a:rPr>
              <a:t> forward-looking, irreversible quality changes that occur in any object. Development is a complex and multifaceted process.</a:t>
            </a:r>
            <a:endParaRPr lang="ru-RU" sz="2800" dirty="0">
              <a:solidFill>
                <a:schemeClr val="tx2"/>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40"/>
        <p:cNvGrpSpPr/>
        <p:nvPr/>
      </p:nvGrpSpPr>
      <p:grpSpPr>
        <a:xfrm>
          <a:off x="0" y="0"/>
          <a:ext cx="0" cy="0"/>
          <a:chOff x="0" y="0"/>
          <a:chExt cx="0" cy="0"/>
        </a:xfrm>
      </p:grpSpPr>
      <p:sp>
        <p:nvSpPr>
          <p:cNvPr id="63" name="Объект 2">
            <a:extLst>
              <a:ext uri="{FF2B5EF4-FFF2-40B4-BE49-F238E27FC236}">
                <a16:creationId xmlns:a16="http://schemas.microsoft.com/office/drawing/2014/main" id="{BAE11A3F-CEB3-4890-8BCE-752C2B0ACB8A}"/>
              </a:ext>
            </a:extLst>
          </p:cNvPr>
          <p:cNvSpPr txBox="1">
            <a:spLocks/>
          </p:cNvSpPr>
          <p:nvPr/>
        </p:nvSpPr>
        <p:spPr>
          <a:xfrm>
            <a:off x="445044" y="230521"/>
            <a:ext cx="8484433" cy="454795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1pPr>
            <a:lvl2pPr marL="914400" marR="0" lvl="1"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2pPr>
            <a:lvl3pPr marL="1371600" marR="0" lvl="2"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3pPr>
            <a:lvl4pPr marL="1828800" marR="0" lvl="3"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4pPr>
            <a:lvl5pPr marL="2286000" marR="0" lvl="4"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5pPr>
            <a:lvl6pPr marL="2743200" marR="0" lvl="5"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6pPr>
            <a:lvl7pPr marL="3200400" marR="0" lvl="6"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7pPr>
            <a:lvl8pPr marL="3657600" marR="0" lvl="7"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8pPr>
            <a:lvl9pPr marL="4114800" marR="0" lvl="8"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9pPr>
          </a:lstStyle>
          <a:p>
            <a:pPr algn="just"/>
            <a:r>
              <a:rPr lang="en" sz="1600" b="1" dirty="0">
                <a:latin typeface="Overpass Black" panose="020B0604020202020204" charset="0"/>
              </a:rPr>
              <a:t>Dialectic divided into two </a:t>
            </a:r>
            <a:r>
              <a:rPr lang="en" sz="1600" dirty="0">
                <a:latin typeface="Overpass Black" panose="020B0604020202020204" charset="0"/>
              </a:rPr>
              <a:t>parts : </a:t>
            </a:r>
            <a:r>
              <a:rPr lang="en" sz="1600" b="1" dirty="0">
                <a:latin typeface="Overpass Black" panose="020B0604020202020204" charset="0"/>
              </a:rPr>
              <a:t>objective and subjective dialectic :</a:t>
            </a:r>
          </a:p>
          <a:p>
            <a:pPr marL="482600" indent="-342900" algn="just">
              <a:buAutoNum type="arabicPeriod"/>
            </a:pPr>
            <a:r>
              <a:rPr lang="en" sz="1600" dirty="0">
                <a:solidFill>
                  <a:srgbClr val="FF0000"/>
                </a:solidFill>
                <a:latin typeface="Overpass Black" panose="020B0604020202020204" charset="0"/>
              </a:rPr>
              <a:t>Objective dialectic </a:t>
            </a:r>
            <a:r>
              <a:rPr lang="en" sz="1600" dirty="0">
                <a:latin typeface="Overpass Black" panose="020B0604020202020204" charset="0"/>
              </a:rPr>
              <a:t>covers inanimate nature, living world, including society.</a:t>
            </a:r>
          </a:p>
          <a:p>
            <a:pPr marL="482600" indent="-342900" algn="just">
              <a:buAutoNum type="arabicPeriod"/>
            </a:pPr>
            <a:r>
              <a:rPr lang="en" sz="1600" dirty="0">
                <a:solidFill>
                  <a:srgbClr val="FF0000"/>
                </a:solidFill>
                <a:latin typeface="Overpass Black" panose="020B0604020202020204" charset="0"/>
              </a:rPr>
              <a:t>Subjective dialectics </a:t>
            </a:r>
            <a:r>
              <a:rPr lang="en" sz="1600" dirty="0">
                <a:latin typeface="Overpass Black" panose="020B0604020202020204" charset="0"/>
              </a:rPr>
              <a:t>manifests itself in the thinking activity of people.</a:t>
            </a:r>
          </a:p>
          <a:p>
            <a:pPr marL="139700" indent="0" algn="just"/>
            <a:r>
              <a:rPr lang="en" sz="1600" dirty="0">
                <a:latin typeface="Overpass Black" panose="020B0604020202020204" charset="0"/>
              </a:rPr>
              <a:t>In general</a:t>
            </a:r>
            <a:r>
              <a:rPr lang="en" sz="1600" b="1" dirty="0">
                <a:solidFill>
                  <a:srgbClr val="FF0000"/>
                </a:solidFill>
                <a:latin typeface="Overpass Black" panose="020B0604020202020204" charset="0"/>
              </a:rPr>
              <a:t>, dialectics </a:t>
            </a:r>
            <a:r>
              <a:rPr lang="en" sz="1600" dirty="0">
                <a:solidFill>
                  <a:srgbClr val="FF0000"/>
                </a:solidFill>
                <a:latin typeface="Overpass Black" panose="020B0604020202020204" charset="0"/>
              </a:rPr>
              <a:t>is a way of thinking and a theory that considers objects in the world in relation, contradiction and development.</a:t>
            </a:r>
          </a:p>
          <a:p>
            <a:pPr marL="139700" indent="0" algn="just"/>
            <a:endParaRPr lang="ru-RU" sz="1600" dirty="0">
              <a:solidFill>
                <a:srgbClr val="FF0000"/>
              </a:solidFill>
            </a:endParaRPr>
          </a:p>
          <a:p>
            <a:pPr algn="just"/>
            <a:r>
              <a:rPr lang="en" sz="1600" dirty="0">
                <a:solidFill>
                  <a:srgbClr val="FF0000"/>
                </a:solidFill>
                <a:latin typeface="Overpass Black" panose="020B0604020202020204" charset="0"/>
              </a:rPr>
              <a:t>Principles of dialectics </a:t>
            </a:r>
            <a:r>
              <a:rPr lang="en" sz="1600" dirty="0">
                <a:latin typeface="Overpass Black" panose="020B0604020202020204" charset="0"/>
              </a:rPr>
              <a:t>are the starting propositions that form its basis.</a:t>
            </a:r>
          </a:p>
          <a:p>
            <a:pPr algn="just"/>
            <a:r>
              <a:rPr lang="en" sz="1600" dirty="0">
                <a:latin typeface="Overpass Black" panose="020B0604020202020204" charset="0"/>
              </a:rPr>
              <a:t>Main principles of dialectics are: the principle of </a:t>
            </a:r>
            <a:r>
              <a:rPr lang="en" sz="1600" b="1" dirty="0">
                <a:latin typeface="Overpass Black" panose="020B0604020202020204" charset="0"/>
              </a:rPr>
              <a:t>the common connection of events,</a:t>
            </a:r>
          </a:p>
          <a:p>
            <a:pPr algn="just"/>
            <a:r>
              <a:rPr lang="en" sz="1600" b="1" dirty="0">
                <a:latin typeface="Overpass Black" panose="020B0604020202020204" charset="0"/>
              </a:rPr>
              <a:t>the principle of objectivity, the principle of development, the principle of determinism, the principle of historicity, the principle of concreteness of truth, the principle of the unity of theory and practice, </a:t>
            </a:r>
            <a:r>
              <a:rPr lang="en" sz="1600" dirty="0">
                <a:latin typeface="Overpass Black" panose="020B0604020202020204" charset="0"/>
              </a:rPr>
              <a:t>etc.</a:t>
            </a:r>
            <a:endParaRPr lang="ru-RU" sz="1600" dirty="0"/>
          </a:p>
          <a:p>
            <a:pPr algn="just"/>
            <a:r>
              <a:rPr lang="en" sz="1600" b="1" dirty="0">
                <a:solidFill>
                  <a:srgbClr val="FF0000"/>
                </a:solidFill>
                <a:latin typeface="Overpass Black" panose="020B0604020202020204" charset="0"/>
              </a:rPr>
              <a:t>Common cross-sectional contact</a:t>
            </a:r>
            <a:r>
              <a:rPr lang="en" sz="1600" dirty="0">
                <a:solidFill>
                  <a:srgbClr val="FF0000"/>
                </a:solidFill>
                <a:latin typeface="Overpass Black" panose="020B0604020202020204" charset="0"/>
              </a:rPr>
              <a:t> </a:t>
            </a:r>
            <a:r>
              <a:rPr lang="en" sz="1600" dirty="0">
                <a:latin typeface="Overpass Black" panose="020B0604020202020204" charset="0"/>
              </a:rPr>
              <a:t>- according to this principle, any subject and event can only be studied in connection with other subjects and events.</a:t>
            </a:r>
            <a:endParaRPr lang="ru-RU" sz="1600" dirty="0"/>
          </a:p>
          <a:p>
            <a:pPr algn="just"/>
            <a:r>
              <a:rPr lang="en" sz="1600" b="1" dirty="0">
                <a:solidFill>
                  <a:srgbClr val="FF0000"/>
                </a:solidFill>
                <a:latin typeface="Overpass Black" panose="020B0604020202020204" charset="0"/>
              </a:rPr>
              <a:t>The principle of contradiction</a:t>
            </a:r>
            <a:r>
              <a:rPr lang="en" sz="1600" dirty="0">
                <a:solidFill>
                  <a:srgbClr val="FF0000"/>
                </a:solidFill>
                <a:latin typeface="Overpass Black" panose="020B0604020202020204" charset="0"/>
              </a:rPr>
              <a:t> </a:t>
            </a:r>
            <a:r>
              <a:rPr lang="en" sz="1600" dirty="0">
                <a:latin typeface="Overpass Black" panose="020B0604020202020204" charset="0"/>
              </a:rPr>
              <a:t>- this principle requires the detection of opposing tendencies that characterize the subject or process.</a:t>
            </a:r>
            <a:endParaRPr lang="ru-RU" sz="1600" dirty="0"/>
          </a:p>
          <a:p>
            <a:pPr algn="just"/>
            <a:r>
              <a:rPr lang="en" sz="1600" b="1" dirty="0">
                <a:solidFill>
                  <a:srgbClr val="FF0000"/>
                </a:solidFill>
                <a:latin typeface="Overpass Black" panose="020B0604020202020204" charset="0"/>
              </a:rPr>
              <a:t>The principle of historicity</a:t>
            </a:r>
            <a:r>
              <a:rPr lang="en" sz="1600" dirty="0">
                <a:solidFill>
                  <a:srgbClr val="FF0000"/>
                </a:solidFill>
                <a:latin typeface="Overpass Black" panose="020B0604020202020204" charset="0"/>
              </a:rPr>
              <a:t> </a:t>
            </a:r>
            <a:r>
              <a:rPr lang="en" sz="1600" dirty="0">
                <a:latin typeface="Overpass Black" panose="020B0604020202020204" charset="0"/>
              </a:rPr>
              <a:t>- this principle requires understanding the subject and event in action and development, analyzing the causes of its emergence, development stages and trends.</a:t>
            </a:r>
            <a:endParaRPr lang="ru-RU" sz="1600" dirty="0"/>
          </a:p>
          <a:p>
            <a:pPr marL="0" indent="0" algn="just">
              <a:lnSpc>
                <a:spcPct val="115000"/>
              </a:lnSpc>
              <a:spcAft>
                <a:spcPts val="1000"/>
              </a:spcAft>
            </a:pPr>
            <a:endParaRPr lang="ru-RU" sz="1800" b="1" dirty="0">
              <a:effectLst/>
              <a:latin typeface="A3 Times AzLat" panose="02020603050405020304" pitchFamily="18" charset="-52"/>
              <a:ea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EB40BF13-4492-4F98-A0E8-EFB7C756F7DD}"/>
              </a:ext>
            </a:extLst>
          </p:cNvPr>
          <p:cNvSpPr txBox="1"/>
          <p:nvPr/>
        </p:nvSpPr>
        <p:spPr>
          <a:xfrm>
            <a:off x="462709" y="385591"/>
            <a:ext cx="4180900" cy="4034181"/>
          </a:xfrm>
          <a:prstGeom prst="rect">
            <a:avLst/>
          </a:prstGeom>
          <a:noFill/>
        </p:spPr>
        <p:txBody>
          <a:bodyPr wrap="square">
            <a:spAutoFit/>
          </a:bodyPr>
          <a:lstStyle/>
          <a:p>
            <a:pPr marL="8890" marR="3175" indent="286385" algn="just">
              <a:lnSpc>
                <a:spcPct val="115000"/>
              </a:lnSpc>
            </a:pPr>
            <a:r>
              <a:rPr lang="en" sz="1600" b="1" dirty="0">
                <a:solidFill>
                  <a:srgbClr val="FF0000"/>
                </a:solidFill>
                <a:latin typeface="Overpass Black" panose="020B0604020202020204" charset="0"/>
              </a:rPr>
              <a:t>Law</a:t>
            </a:r>
            <a:r>
              <a:rPr lang="en" sz="1600" dirty="0">
                <a:latin typeface="Overpass Black" panose="020B0604020202020204" charset="0"/>
              </a:rPr>
              <a:t> </a:t>
            </a:r>
            <a:r>
              <a:rPr lang="en" sz="1600" dirty="0">
                <a:solidFill>
                  <a:schemeClr val="tx2"/>
                </a:solidFill>
                <a:latin typeface="Overpass Black" panose="020B0604020202020204" charset="0"/>
              </a:rPr>
              <a:t>is a form of connection between events. But not all relationships are laws. Legal relations have a number of specific characteristics. </a:t>
            </a:r>
            <a:r>
              <a:rPr lang="en" sz="1600" b="1" dirty="0">
                <a:solidFill>
                  <a:schemeClr val="tx2"/>
                </a:solidFill>
                <a:latin typeface="Overpass Black" panose="020B0604020202020204" charset="0"/>
              </a:rPr>
              <a:t>Law is an </a:t>
            </a:r>
            <a:r>
              <a:rPr lang="en" sz="1600" b="1" dirty="0">
                <a:solidFill>
                  <a:srgbClr val="FF0000"/>
                </a:solidFill>
                <a:latin typeface="Overpass Black" panose="020B0604020202020204" charset="0"/>
              </a:rPr>
              <a:t>objective, important, necessary, repeated and general </a:t>
            </a:r>
            <a:r>
              <a:rPr lang="en" sz="1600" b="1" dirty="0">
                <a:solidFill>
                  <a:schemeClr val="tx2"/>
                </a:solidFill>
                <a:latin typeface="Overpass Black" panose="020B0604020202020204" charset="0"/>
              </a:rPr>
              <a:t>form of connection between events </a:t>
            </a:r>
            <a:r>
              <a:rPr lang="en" sz="1600" dirty="0">
                <a:solidFill>
                  <a:schemeClr val="tx2"/>
                </a:solidFill>
                <a:latin typeface="Overpass Black" panose="020B0604020202020204" charset="0"/>
              </a:rPr>
              <a:t>. Laws are classified according to various signs. For example, according to their scope, laws are divided into </a:t>
            </a:r>
            <a:r>
              <a:rPr lang="en" sz="1600" b="1" dirty="0">
                <a:solidFill>
                  <a:srgbClr val="FF0000"/>
                </a:solidFill>
                <a:latin typeface="Overpass Black" panose="020B0604020202020204" charset="0"/>
              </a:rPr>
              <a:t>special, general and most general </a:t>
            </a:r>
            <a:r>
              <a:rPr lang="en" sz="1600" b="1" dirty="0">
                <a:solidFill>
                  <a:schemeClr val="tx2"/>
                </a:solidFill>
                <a:latin typeface="Overpass Black" panose="020B0604020202020204" charset="0"/>
              </a:rPr>
              <a:t>types </a:t>
            </a:r>
            <a:r>
              <a:rPr lang="en" sz="1600" dirty="0">
                <a:solidFill>
                  <a:schemeClr val="tx2"/>
                </a:solidFill>
                <a:latin typeface="Overpass Black" panose="020B0604020202020204" charset="0"/>
              </a:rPr>
              <a:t>. </a:t>
            </a:r>
            <a:r>
              <a:rPr lang="en" sz="1600" dirty="0">
                <a:solidFill>
                  <a:srgbClr val="FF0000"/>
                </a:solidFill>
                <a:latin typeface="Overpass Black" panose="020B0604020202020204" charset="0"/>
              </a:rPr>
              <a:t>The most general laws have universal scope. They operate in nature, society and thinking </a:t>
            </a:r>
            <a:r>
              <a:rPr lang="en" sz="1600" dirty="0">
                <a:latin typeface="Overpass Black" panose="020B0604020202020204" charset="0"/>
              </a:rPr>
              <a:t>. </a:t>
            </a:r>
            <a:r>
              <a:rPr lang="en" sz="1600" dirty="0">
                <a:solidFill>
                  <a:schemeClr val="tx2"/>
                </a:solidFill>
                <a:latin typeface="Overpass Black" panose="020B0604020202020204" charset="0"/>
              </a:rPr>
              <a:t>The laws of dialectics are:</a:t>
            </a:r>
            <a:endParaRPr lang="ru-RU" sz="200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4" name="Прямоугольник 3">
            <a:extLst>
              <a:ext uri="{FF2B5EF4-FFF2-40B4-BE49-F238E27FC236}">
                <a16:creationId xmlns:a16="http://schemas.microsoft.com/office/drawing/2014/main" id="{1CFE95CD-995B-4DFB-8503-F6D5E457801F}"/>
              </a:ext>
            </a:extLst>
          </p:cNvPr>
          <p:cNvSpPr/>
          <p:nvPr/>
        </p:nvSpPr>
        <p:spPr>
          <a:xfrm rot="10800000" flipV="1">
            <a:off x="4874966" y="2182310"/>
            <a:ext cx="3707173" cy="2554545"/>
          </a:xfrm>
          <a:prstGeom prst="rect">
            <a:avLst/>
          </a:prstGeom>
        </p:spPr>
        <p:txBody>
          <a:bodyPr wrap="square">
            <a:spAutoFit/>
          </a:bodyPr>
          <a:lstStyle/>
          <a:p>
            <a:pPr algn="just"/>
            <a:r>
              <a:rPr lang="en" sz="1600" dirty="0">
                <a:solidFill>
                  <a:srgbClr val="FF0000"/>
                </a:solidFill>
                <a:latin typeface="Overpass Black" panose="020B0604020202020204" charset="0"/>
                <a:ea typeface="Times New Roman" panose="02020603050405020304" pitchFamily="18" charset="0"/>
              </a:rPr>
              <a:t>1. The </a:t>
            </a:r>
            <a:r>
              <a:rPr lang="en" sz="1600" dirty="0">
                <a:solidFill>
                  <a:srgbClr val="FF0000"/>
                </a:solidFill>
                <a:latin typeface="Overpass Black" panose="020B0604020202020204" charset="0"/>
              </a:rPr>
              <a:t>law of transition of quantitative changes to qualitative changes:</a:t>
            </a:r>
          </a:p>
          <a:p>
            <a:pPr algn="just"/>
            <a:r>
              <a:rPr lang="en" sz="1600" b="1" dirty="0">
                <a:solidFill>
                  <a:schemeClr val="tx2"/>
                </a:solidFill>
                <a:latin typeface="Overpass Black" panose="020B0604020202020204" charset="0"/>
              </a:rPr>
              <a:t>This law expresses such an interdependence of material systems that </a:t>
            </a:r>
            <a:r>
              <a:rPr lang="en" sz="1600" dirty="0">
                <a:solidFill>
                  <a:schemeClr val="tx2"/>
                </a:solidFill>
                <a:latin typeface="Overpass Black" panose="020B0604020202020204" charset="0"/>
              </a:rPr>
              <a:t>quantitative changes lead to qualitative changes at a certain stage, and new quality creates new opportunities and intervals for the next quantitative changes.</a:t>
            </a:r>
            <a:endParaRPr lang="ru-RU" sz="1600" dirty="0">
              <a:solidFill>
                <a:schemeClr val="tx2"/>
              </a:solidFill>
            </a:endParaRPr>
          </a:p>
        </p:txBody>
      </p:sp>
    </p:spTree>
    <p:extLst>
      <p:ext uri="{BB962C8B-B14F-4D97-AF65-F5344CB8AC3E}">
        <p14:creationId xmlns:p14="http://schemas.microsoft.com/office/powerpoint/2010/main" val="40191329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11"/>
        <p:cNvGrpSpPr/>
        <p:nvPr/>
      </p:nvGrpSpPr>
      <p:grpSpPr>
        <a:xfrm>
          <a:off x="0" y="0"/>
          <a:ext cx="0" cy="0"/>
          <a:chOff x="0" y="0"/>
          <a:chExt cx="0" cy="0"/>
        </a:xfrm>
      </p:grpSpPr>
      <p:sp>
        <p:nvSpPr>
          <p:cNvPr id="2812" name="Google Shape;2812;p65"/>
          <p:cNvSpPr txBox="1">
            <a:spLocks noGrp="1"/>
          </p:cNvSpPr>
          <p:nvPr>
            <p:ph type="subTitle" idx="1"/>
          </p:nvPr>
        </p:nvSpPr>
        <p:spPr>
          <a:xfrm>
            <a:off x="2280492" y="275422"/>
            <a:ext cx="6224530" cy="2296328"/>
          </a:xfrm>
          <a:prstGeom prst="rect">
            <a:avLst/>
          </a:prstGeom>
        </p:spPr>
        <p:txBody>
          <a:bodyPr spcFirstLastPara="1" wrap="square" lIns="91425" tIns="91425" rIns="91425" bIns="91425" anchor="ctr" anchorCtr="0">
            <a:noAutofit/>
          </a:bodyPr>
          <a:lstStyle/>
          <a:p>
            <a:pPr marL="0" indent="0" algn="just">
              <a:spcAft>
                <a:spcPts val="1000"/>
              </a:spcAft>
              <a:buNone/>
            </a:pPr>
            <a:r>
              <a:rPr lang="en" dirty="0">
                <a:solidFill>
                  <a:srgbClr val="FF0000"/>
                </a:solidFill>
                <a:latin typeface="Overpass Black" panose="020B0604020202020204" charset="0"/>
              </a:rPr>
              <a:t>2. The law of unity and struggle of opposites reveals </a:t>
            </a:r>
            <a:r>
              <a:rPr lang="en" dirty="0">
                <a:solidFill>
                  <a:schemeClr val="tx2"/>
                </a:solidFill>
                <a:latin typeface="Overpass Black" panose="020B0604020202020204" charset="0"/>
              </a:rPr>
              <a:t>the inner source and driving force of the development process. Therefore, it plays a very important role in the dialectic system. Dialectical opposites have the </a:t>
            </a:r>
            <a:r>
              <a:rPr lang="en" b="1" dirty="0">
                <a:solidFill>
                  <a:schemeClr val="tx2"/>
                </a:solidFill>
                <a:latin typeface="Overpass Black" panose="020B0604020202020204" charset="0"/>
              </a:rPr>
              <a:t>following quality</a:t>
            </a:r>
            <a:r>
              <a:rPr lang="en" dirty="0">
                <a:solidFill>
                  <a:schemeClr val="tx2"/>
                </a:solidFill>
                <a:latin typeface="Overpass Black" panose="020B0604020202020204" charset="0"/>
              </a:rPr>
              <a:t>: they mutually exclude each other and also determine each other. If opposites were only mutually exclusive, then they could not serve as a source of development. Or, if opposites were only in unity, then there would be no incentive for change and development.</a:t>
            </a:r>
            <a:endParaRPr lang="ru-RU" sz="1800" dirty="0">
              <a:solidFill>
                <a:schemeClr val="tx2"/>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2813" name="Google Shape;2813;p65"/>
          <p:cNvSpPr txBox="1">
            <a:spLocks noGrp="1"/>
          </p:cNvSpPr>
          <p:nvPr>
            <p:ph type="ctrTitle"/>
          </p:nvPr>
        </p:nvSpPr>
        <p:spPr>
          <a:xfrm>
            <a:off x="1222874" y="2743201"/>
            <a:ext cx="5486398" cy="1723452"/>
          </a:xfrm>
          <a:prstGeom prst="rect">
            <a:avLst/>
          </a:prstGeom>
        </p:spPr>
        <p:txBody>
          <a:bodyPr spcFirstLastPara="1" wrap="square" lIns="91425" tIns="91425" rIns="91425" bIns="91425" anchor="ctr" anchorCtr="0">
            <a:noAutofit/>
          </a:bodyPr>
          <a:lstStyle/>
          <a:p>
            <a:pPr lvl="0" algn="just"/>
            <a:r>
              <a:rPr lang="en" sz="1600" dirty="0">
                <a:solidFill>
                  <a:srgbClr val="FF0000"/>
                </a:solidFill>
              </a:rPr>
              <a:t>3. The law of negation of negation </a:t>
            </a:r>
            <a:r>
              <a:rPr lang="en" sz="1600" dirty="0">
                <a:solidFill>
                  <a:schemeClr val="tx2"/>
                </a:solidFill>
              </a:rPr>
              <a:t>reveals the direction of development, where the relationship between the old and the new is revealed. Such a question arises when explaining the law of negation. Why is the word negative repeated twice? The point is that the first denial does not complete the development yet. A second level of negation, that is, negation of negation, is necessary to complete the cycle of development.</a:t>
            </a:r>
            <a:endParaRPr sz="1600" b="1" dirty="0">
              <a:solidFill>
                <a:schemeClr val="tx2"/>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1106690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69"/>
        <p:cNvGrpSpPr/>
        <p:nvPr/>
      </p:nvGrpSpPr>
      <p:grpSpPr>
        <a:xfrm>
          <a:off x="0" y="0"/>
          <a:ext cx="0" cy="0"/>
          <a:chOff x="0" y="0"/>
          <a:chExt cx="0" cy="0"/>
        </a:xfrm>
      </p:grpSpPr>
      <p:sp>
        <p:nvSpPr>
          <p:cNvPr id="10" name="Объект 2">
            <a:extLst>
              <a:ext uri="{FF2B5EF4-FFF2-40B4-BE49-F238E27FC236}">
                <a16:creationId xmlns:a16="http://schemas.microsoft.com/office/drawing/2014/main" id="{99DD6E49-468A-406B-943C-88EBC5C69838}"/>
              </a:ext>
            </a:extLst>
          </p:cNvPr>
          <p:cNvSpPr txBox="1">
            <a:spLocks/>
          </p:cNvSpPr>
          <p:nvPr/>
        </p:nvSpPr>
        <p:spPr>
          <a:xfrm>
            <a:off x="425301" y="552892"/>
            <a:ext cx="8006317" cy="4391247"/>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2"/>
              </a:buClr>
              <a:buSzPts val="1400"/>
              <a:buFont typeface="Open Sans"/>
              <a:buNone/>
              <a:defRPr sz="1600" b="0" i="0" u="none" strike="noStrike" cap="none">
                <a:solidFill>
                  <a:schemeClr val="dk2"/>
                </a:solidFill>
                <a:latin typeface="Open Sans"/>
                <a:ea typeface="Open Sans"/>
                <a:cs typeface="Open Sans"/>
                <a:sym typeface="Open Sans"/>
              </a:defRPr>
            </a:lvl1pPr>
            <a:lvl2pPr marL="914400" marR="0" lvl="1"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2pPr>
            <a:lvl3pPr marL="1371600" marR="0" lvl="2"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3pPr>
            <a:lvl4pPr marL="1828800" marR="0" lvl="3"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4pPr>
            <a:lvl5pPr marL="2286000" marR="0" lvl="4"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5pPr>
            <a:lvl6pPr marL="2743200" marR="0" lvl="5"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6pPr>
            <a:lvl7pPr marL="3200400" marR="0" lvl="6"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7pPr>
            <a:lvl8pPr marL="3657600" marR="0" lvl="7"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8pPr>
            <a:lvl9pPr marL="4114800" marR="0" lvl="8"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9pPr>
          </a:lstStyle>
          <a:p>
            <a:pPr marL="0" indent="0" algn="just">
              <a:lnSpc>
                <a:spcPct val="150000"/>
              </a:lnSpc>
              <a:spcAft>
                <a:spcPts val="1000"/>
              </a:spcAft>
            </a:pPr>
            <a:endParaRPr lang="az-Latn-AZ" b="1" dirty="0">
              <a:latin typeface="Overpass Black" panose="020B0604020202020204" charset="0"/>
            </a:endParaRPr>
          </a:p>
          <a:p>
            <a:pPr marL="0" indent="0" algn="just">
              <a:lnSpc>
                <a:spcPct val="150000"/>
              </a:lnSpc>
            </a:pPr>
            <a:r>
              <a:rPr lang="en" b="1" dirty="0">
                <a:solidFill>
                  <a:schemeClr val="tx2"/>
                </a:solidFill>
                <a:latin typeface="Overpass Black" panose="020B0604020202020204" charset="0"/>
              </a:rPr>
              <a:t>Categories mean objective, universal, most general, deterministic, structural, systematic etc. connection and relations. </a:t>
            </a:r>
            <a:r>
              <a:rPr lang="en" b="1" dirty="0">
                <a:solidFill>
                  <a:srgbClr val="FF0000"/>
                </a:solidFill>
                <a:latin typeface="Overpass Black" panose="020B0604020202020204" charset="0"/>
              </a:rPr>
              <a:t>"Category" </a:t>
            </a:r>
            <a:r>
              <a:rPr lang="en" b="1" dirty="0">
                <a:solidFill>
                  <a:schemeClr val="tx2"/>
                </a:solidFill>
                <a:latin typeface="Overpass Black" panose="020B0604020202020204" charset="0"/>
              </a:rPr>
              <a:t>in Greek means "to opine," "to reason," "to judge," "to testify," etc. </a:t>
            </a:r>
            <a:r>
              <a:rPr lang="en" b="1" dirty="0">
                <a:solidFill>
                  <a:srgbClr val="FF0000"/>
                </a:solidFill>
                <a:latin typeface="Overpass Black" panose="020B0604020202020204" charset="0"/>
              </a:rPr>
              <a:t>In the philosophical sense, categories are the most general and fundamental concepts that reflect the objective, legitimate and essential relationships and relationships that exist in reality (in nature, society and thinking).</a:t>
            </a:r>
          </a:p>
          <a:p>
            <a:pPr algn="just">
              <a:lnSpc>
                <a:spcPct val="150000"/>
              </a:lnSpc>
            </a:pPr>
            <a:r>
              <a:rPr lang="en" b="1" dirty="0">
                <a:solidFill>
                  <a:schemeClr val="tx2"/>
                </a:solidFill>
                <a:latin typeface="Overpass Black" panose="020B0604020202020204" charset="0"/>
              </a:rPr>
              <a:t>The categories of dialectic have a very wide content. In this regard, they can be divided into the following groups:</a:t>
            </a:r>
            <a:endParaRPr lang="ru-RU" b="1" dirty="0">
              <a:solidFill>
                <a:schemeClr val="tx2"/>
              </a:solidFill>
            </a:endParaRPr>
          </a:p>
          <a:p>
            <a:pPr lvl="0" algn="just">
              <a:lnSpc>
                <a:spcPct val="150000"/>
              </a:lnSpc>
            </a:pPr>
            <a:r>
              <a:rPr lang="en" b="1" dirty="0">
                <a:solidFill>
                  <a:srgbClr val="FF0000"/>
                </a:solidFill>
                <a:latin typeface="Overpass Black" panose="020B0604020202020204" charset="0"/>
              </a:rPr>
              <a:t>1. Ctegories reflecting the structure and organization of existence; </a:t>
            </a:r>
            <a:r>
              <a:rPr lang="en" b="1" dirty="0">
                <a:solidFill>
                  <a:schemeClr val="tx2"/>
                </a:solidFill>
                <a:latin typeface="Overpass Black" panose="020B0604020202020204" charset="0"/>
              </a:rPr>
              <a:t>singular, particular and general; essence and accident; system, structure and element; content and form.</a:t>
            </a:r>
            <a:endParaRPr lang="ru-RU" b="1" dirty="0">
              <a:solidFill>
                <a:schemeClr val="tx2"/>
              </a:solidFill>
            </a:endParaRPr>
          </a:p>
          <a:p>
            <a:pPr lvl="0" algn="just">
              <a:lnSpc>
                <a:spcPct val="150000"/>
              </a:lnSpc>
            </a:pPr>
            <a:r>
              <a:rPr lang="en" b="1" dirty="0">
                <a:solidFill>
                  <a:srgbClr val="FF0000"/>
                </a:solidFill>
                <a:latin typeface="Overpass Black" panose="020B0604020202020204" charset="0"/>
              </a:rPr>
              <a:t>2. Categories expressing determinism or causal relationships: </a:t>
            </a:r>
            <a:r>
              <a:rPr lang="en" b="1" dirty="0">
                <a:solidFill>
                  <a:schemeClr val="tx2"/>
                </a:solidFill>
                <a:latin typeface="Overpass Black" panose="020B0604020202020204" charset="0"/>
              </a:rPr>
              <a:t>cause and re</a:t>
            </a:r>
            <a:r>
              <a:rPr lang="az-Latn-AZ" b="1" dirty="0">
                <a:solidFill>
                  <a:schemeClr val="tx2"/>
                </a:solidFill>
                <a:latin typeface="Overpass Black" panose="020B0604020202020204" charset="0"/>
              </a:rPr>
              <a:t>sult</a:t>
            </a:r>
            <a:r>
              <a:rPr lang="en" b="1" dirty="0">
                <a:solidFill>
                  <a:schemeClr val="tx2"/>
                </a:solidFill>
                <a:latin typeface="Overpass Black" panose="020B0604020202020204" charset="0"/>
              </a:rPr>
              <a:t>; necessity and chance; possibility and reality etc.</a:t>
            </a:r>
            <a:endParaRPr lang="ru-RU" b="1" dirty="0">
              <a:solidFill>
                <a:schemeClr val="tx2"/>
              </a:solidFill>
            </a:endParaRPr>
          </a:p>
          <a:p>
            <a:pPr marL="0" indent="0" algn="just">
              <a:lnSpc>
                <a:spcPct val="150000"/>
              </a:lnSpc>
              <a:spcAft>
                <a:spcPts val="1000"/>
              </a:spcAft>
            </a:pPr>
            <a:endParaRPr lang="az-Latn-AZ" b="1" dirty="0">
              <a:solidFill>
                <a:srgbClr val="FF0000"/>
              </a:solidFill>
              <a:latin typeface="Overpass Black" panose="020B0604020202020204" charset="0"/>
            </a:endParaRPr>
          </a:p>
          <a:p>
            <a:pPr marL="0" indent="0" algn="just">
              <a:lnSpc>
                <a:spcPct val="150000"/>
              </a:lnSpc>
              <a:spcAft>
                <a:spcPts val="1000"/>
              </a:spcAft>
            </a:pPr>
            <a:endParaRPr lang="ru-RU" b="1" dirty="0">
              <a:solidFill>
                <a:srgbClr val="FF0000"/>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id="{04D947F5-D2B4-4289-92D9-A8C6D786819A}"/>
              </a:ext>
            </a:extLst>
          </p:cNvPr>
          <p:cNvSpPr>
            <a:spLocks noGrp="1"/>
          </p:cNvSpPr>
          <p:nvPr>
            <p:ph type="ctrTitle"/>
          </p:nvPr>
        </p:nvSpPr>
        <p:spPr>
          <a:xfrm>
            <a:off x="191729" y="517792"/>
            <a:ext cx="8217417" cy="4208444"/>
          </a:xfrm>
        </p:spPr>
        <p:txBody>
          <a:bodyPr/>
          <a:lstStyle/>
          <a:p>
            <a:pPr algn="just"/>
            <a:r>
              <a:rPr lang="en" sz="1600" b="1" dirty="0">
                <a:solidFill>
                  <a:srgbClr val="FF0000"/>
                </a:solidFill>
                <a:latin typeface="Overpass Black" panose="020B0604020202020204" charset="0"/>
              </a:rPr>
              <a:t>1. </a:t>
            </a:r>
            <a:r>
              <a:rPr lang="az-Latn-AZ" sz="1600" b="1" dirty="0">
                <a:solidFill>
                  <a:srgbClr val="FF0000"/>
                </a:solidFill>
                <a:latin typeface="Overpass Black" panose="020B0604020202020204" charset="0"/>
              </a:rPr>
              <a:t>Categories</a:t>
            </a:r>
            <a:r>
              <a:rPr lang="en" sz="1600" b="1" dirty="0">
                <a:solidFill>
                  <a:srgbClr val="FF0000"/>
                </a:solidFill>
                <a:latin typeface="Overpass Black" panose="020B0604020202020204" charset="0"/>
              </a:rPr>
              <a:t> reflecting the structure and organization of existence; </a:t>
            </a:r>
            <a:br>
              <a:rPr lang="az-Latn-AZ" sz="1800" b="1" dirty="0">
                <a:solidFill>
                  <a:schemeClr val="tx2"/>
                </a:solidFill>
              </a:rPr>
            </a:br>
            <a:r>
              <a:rPr lang="en" sz="1600" b="1" dirty="0">
                <a:solidFill>
                  <a:schemeClr val="tx2"/>
                </a:solidFill>
              </a:rPr>
              <a:t>a) </a:t>
            </a:r>
            <a:r>
              <a:rPr lang="az-Latn-AZ" sz="1600" b="1" u="sng" dirty="0">
                <a:solidFill>
                  <a:schemeClr val="tx2"/>
                </a:solidFill>
              </a:rPr>
              <a:t>singular, particular </a:t>
            </a:r>
            <a:r>
              <a:rPr lang="en" sz="1600" b="1" u="sng" dirty="0">
                <a:solidFill>
                  <a:schemeClr val="tx2"/>
                </a:solidFill>
              </a:rPr>
              <a:t>and general:</a:t>
            </a:r>
            <a:r>
              <a:rPr lang="en" sz="1600" b="1" dirty="0">
                <a:solidFill>
                  <a:schemeClr val="tx2"/>
                </a:solidFill>
              </a:rPr>
              <a:t> </a:t>
            </a:r>
            <a:r>
              <a:rPr lang="en" sz="1400" dirty="0">
                <a:solidFill>
                  <a:schemeClr val="tx2"/>
                </a:solidFill>
              </a:rPr>
              <a:t>A single object</a:t>
            </a:r>
            <a:r>
              <a:rPr lang="az-Latn-AZ" sz="1400" dirty="0">
                <a:solidFill>
                  <a:schemeClr val="tx2"/>
                </a:solidFill>
              </a:rPr>
              <a:t> is</a:t>
            </a:r>
            <a:r>
              <a:rPr lang="en" sz="1400" dirty="0">
                <a:solidFill>
                  <a:schemeClr val="tx2"/>
                </a:solidFill>
              </a:rPr>
              <a:t> event or process that differs from others by its unique quality and properties</a:t>
            </a:r>
            <a:r>
              <a:rPr lang="az-Latn-AZ" sz="1400" dirty="0">
                <a:solidFill>
                  <a:schemeClr val="tx2"/>
                </a:solidFill>
              </a:rPr>
              <a:t>. </a:t>
            </a:r>
            <a:r>
              <a:rPr lang="en" sz="1400" dirty="0">
                <a:solidFill>
                  <a:schemeClr val="tx2"/>
                </a:solidFill>
              </a:rPr>
              <a:t>It expresses individuality, quality and quantity determination of objects. </a:t>
            </a:r>
            <a:r>
              <a:rPr lang="en" sz="1400" b="1" dirty="0">
                <a:solidFill>
                  <a:srgbClr val="FF0000"/>
                </a:solidFill>
              </a:rPr>
              <a:t>The general </a:t>
            </a:r>
            <a:r>
              <a:rPr lang="en" sz="1400" b="1" dirty="0">
                <a:solidFill>
                  <a:schemeClr val="tx2"/>
                </a:solidFill>
              </a:rPr>
              <a:t>category </a:t>
            </a:r>
            <a:r>
              <a:rPr lang="en" sz="1400" dirty="0">
                <a:solidFill>
                  <a:schemeClr val="tx2"/>
                </a:solidFill>
              </a:rPr>
              <a:t>shows similarities that apply to all events and processes. The relation </a:t>
            </a:r>
            <a:r>
              <a:rPr lang="az-Latn-AZ" sz="1400" dirty="0">
                <a:solidFill>
                  <a:schemeClr val="tx2"/>
                </a:solidFill>
              </a:rPr>
              <a:t>bet</a:t>
            </a:r>
            <a:r>
              <a:rPr lang="en-US" sz="1400" dirty="0">
                <a:solidFill>
                  <a:schemeClr val="tx2"/>
                </a:solidFill>
              </a:rPr>
              <a:t>ween </a:t>
            </a:r>
            <a:r>
              <a:rPr lang="en" sz="1400" dirty="0">
                <a:solidFill>
                  <a:schemeClr val="tx2"/>
                </a:solidFill>
              </a:rPr>
              <a:t>singular and general is ensured through the </a:t>
            </a:r>
            <a:r>
              <a:rPr lang="en" sz="1400" b="1" dirty="0">
                <a:solidFill>
                  <a:schemeClr val="tx2"/>
                </a:solidFill>
              </a:rPr>
              <a:t>category of </a:t>
            </a:r>
            <a:r>
              <a:rPr lang="en" sz="1400" b="1" dirty="0">
                <a:solidFill>
                  <a:srgbClr val="FF0000"/>
                </a:solidFill>
              </a:rPr>
              <a:t>"special" . </a:t>
            </a:r>
            <a:r>
              <a:rPr lang="en" sz="1400" dirty="0">
                <a:solidFill>
                  <a:schemeClr val="tx2"/>
                </a:solidFill>
              </a:rPr>
              <a:t>The particular is general in relation to the particular, and it is special in relation to the general. </a:t>
            </a:r>
            <a:br>
              <a:rPr lang="en" sz="1400" dirty="0">
                <a:solidFill>
                  <a:schemeClr val="tx2"/>
                </a:solidFill>
              </a:rPr>
            </a:br>
            <a:br>
              <a:rPr lang="az-Latn-AZ" sz="1400" dirty="0">
                <a:solidFill>
                  <a:schemeClr val="tx2"/>
                </a:solidFill>
              </a:rPr>
            </a:br>
            <a:r>
              <a:rPr lang="en" sz="1400" b="1" dirty="0"/>
              <a:t>b)</a:t>
            </a:r>
            <a:r>
              <a:rPr lang="en" sz="1400" dirty="0"/>
              <a:t> </a:t>
            </a:r>
            <a:r>
              <a:rPr lang="en" sz="1600" b="1" u="sng" dirty="0">
                <a:solidFill>
                  <a:schemeClr val="tx2"/>
                </a:solidFill>
              </a:rPr>
              <a:t>The essence and</a:t>
            </a:r>
            <a:r>
              <a:rPr lang="az-Latn-AZ" sz="1600" b="1" u="sng" dirty="0">
                <a:solidFill>
                  <a:schemeClr val="tx2"/>
                </a:solidFill>
              </a:rPr>
              <a:t> appearance</a:t>
            </a:r>
            <a:r>
              <a:rPr lang="en" sz="1600" b="1" dirty="0">
                <a:solidFill>
                  <a:schemeClr val="tx2"/>
                </a:solidFill>
              </a:rPr>
              <a:t> </a:t>
            </a:r>
            <a:r>
              <a:rPr lang="en" sz="1600" dirty="0">
                <a:solidFill>
                  <a:schemeClr val="tx2"/>
                </a:solidFill>
              </a:rPr>
              <a:t>- occupies an important place in the group of categories covering the structure and organization of existence. These categories indicate two closely related aspects of a certain object in reality: the external side and the internal side.</a:t>
            </a:r>
            <a:r>
              <a:rPr lang="az-Latn-AZ" sz="1600" dirty="0">
                <a:solidFill>
                  <a:schemeClr val="tx2"/>
                </a:solidFill>
              </a:rPr>
              <a:t> </a:t>
            </a:r>
            <a:r>
              <a:rPr lang="az-Latn-AZ" sz="1600" dirty="0">
                <a:solidFill>
                  <a:srgbClr val="FF0000"/>
                </a:solidFill>
              </a:rPr>
              <a:t>E</a:t>
            </a:r>
            <a:r>
              <a:rPr lang="en" sz="1600" b="1" dirty="0">
                <a:solidFill>
                  <a:srgbClr val="FF0000"/>
                </a:solidFill>
              </a:rPr>
              <a:t>ssence</a:t>
            </a:r>
            <a:r>
              <a:rPr lang="en" sz="1600" dirty="0">
                <a:solidFill>
                  <a:srgbClr val="FF0000"/>
                </a:solidFill>
              </a:rPr>
              <a:t> </a:t>
            </a:r>
            <a:r>
              <a:rPr lang="en" sz="1600" dirty="0">
                <a:solidFill>
                  <a:schemeClr val="tx2"/>
                </a:solidFill>
              </a:rPr>
              <a:t>the main</a:t>
            </a:r>
            <a:r>
              <a:rPr lang="az-Latn-AZ" sz="1600" dirty="0">
                <a:solidFill>
                  <a:schemeClr val="tx2"/>
                </a:solidFill>
              </a:rPr>
              <a:t> </a:t>
            </a:r>
            <a:r>
              <a:rPr lang="en" sz="1600" dirty="0">
                <a:solidFill>
                  <a:schemeClr val="tx2"/>
                </a:solidFill>
              </a:rPr>
              <a:t>defining aspect of the object</a:t>
            </a:r>
            <a:r>
              <a:rPr lang="az-Latn-AZ" sz="1600" dirty="0">
                <a:solidFill>
                  <a:schemeClr val="tx2"/>
                </a:solidFill>
              </a:rPr>
              <a:t>. </a:t>
            </a:r>
            <a:r>
              <a:rPr lang="en" sz="1600" dirty="0">
                <a:solidFill>
                  <a:schemeClr val="tx2"/>
                </a:solidFill>
              </a:rPr>
              <a:t>It also shows the development trends of the facility. The essence has a hidden, deep nature. Therefore, it is not always easy to define it correctly. </a:t>
            </a:r>
            <a:r>
              <a:rPr lang="az-Latn-AZ" sz="1600" dirty="0">
                <a:solidFill>
                  <a:schemeClr val="tx2"/>
                </a:solidFill>
              </a:rPr>
              <a:t>Appearance</a:t>
            </a:r>
            <a:r>
              <a:rPr lang="en" sz="1600" dirty="0">
                <a:solidFill>
                  <a:schemeClr val="tx2"/>
                </a:solidFill>
              </a:rPr>
              <a:t> is the visible, observed side of the subject. The event is the manifestation of the essence, the form of its expression.</a:t>
            </a:r>
            <a:endParaRPr lang="ru-RU" sz="1800" b="1" dirty="0">
              <a:solidFill>
                <a:schemeClr val="tx2"/>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959557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a:extLst>
              <a:ext uri="{FF2B5EF4-FFF2-40B4-BE49-F238E27FC236}">
                <a16:creationId xmlns:a16="http://schemas.microsoft.com/office/drawing/2014/main" id="{ADC74B2D-00EC-484D-B1D3-C52049E4EF80}"/>
              </a:ext>
            </a:extLst>
          </p:cNvPr>
          <p:cNvSpPr>
            <a:spLocks noGrp="1"/>
          </p:cNvSpPr>
          <p:nvPr>
            <p:ph type="body" idx="1"/>
          </p:nvPr>
        </p:nvSpPr>
        <p:spPr>
          <a:xfrm>
            <a:off x="720000" y="3171087"/>
            <a:ext cx="7704000" cy="1235659"/>
          </a:xfrm>
        </p:spPr>
        <p:txBody>
          <a:bodyPr/>
          <a:lstStyle/>
          <a:p>
            <a:pPr marL="139700" indent="0" algn="just">
              <a:buNone/>
            </a:pPr>
            <a:r>
              <a:rPr lang="en" sz="1400" b="1" dirty="0">
                <a:solidFill>
                  <a:schemeClr val="tx2"/>
                </a:solidFill>
                <a:latin typeface="Overpass Black" panose="020B0604020202020204" charset="0"/>
              </a:rPr>
              <a:t>d)</a:t>
            </a:r>
            <a:r>
              <a:rPr lang="en" sz="1400" b="1" i="1" dirty="0">
                <a:solidFill>
                  <a:schemeClr val="tx2"/>
                </a:solidFill>
                <a:latin typeface="Overpass Black" panose="020B0604020202020204" charset="0"/>
              </a:rPr>
              <a:t> </a:t>
            </a:r>
            <a:r>
              <a:rPr lang="en" sz="1400" b="1" u="sng" dirty="0">
                <a:solidFill>
                  <a:schemeClr val="tx2"/>
                </a:solidFill>
                <a:latin typeface="Overpass Black" panose="020B0604020202020204" charset="0"/>
              </a:rPr>
              <a:t>Content and form.</a:t>
            </a:r>
            <a:r>
              <a:rPr lang="en" sz="1400" dirty="0">
                <a:solidFill>
                  <a:schemeClr val="tx2"/>
                </a:solidFill>
                <a:latin typeface="Overpass Black" panose="020B0604020202020204" charset="0"/>
              </a:rPr>
              <a:t> </a:t>
            </a:r>
            <a:r>
              <a:rPr lang="en" sz="1400" b="1" dirty="0">
                <a:solidFill>
                  <a:srgbClr val="FF0000"/>
                </a:solidFill>
                <a:latin typeface="Overpass Black" panose="020B0604020202020204" charset="0"/>
              </a:rPr>
              <a:t>Content </a:t>
            </a:r>
            <a:r>
              <a:rPr lang="en" sz="1400" b="1" dirty="0">
                <a:solidFill>
                  <a:schemeClr val="tx2"/>
                </a:solidFill>
                <a:latin typeface="Overpass Black" panose="020B0604020202020204" charset="0"/>
              </a:rPr>
              <a:t>means </a:t>
            </a:r>
            <a:r>
              <a:rPr lang="en" sz="1400" dirty="0">
                <a:solidFill>
                  <a:schemeClr val="tx2"/>
                </a:solidFill>
                <a:latin typeface="Overpass Black" panose="020B0604020202020204" charset="0"/>
              </a:rPr>
              <a:t>the totality and interaction of elements that determine its nature and character in this or that object. For example, the content of production is to create a certain product. The content of the book is the plot of the writings in it, the importance of the scientific provisions here. </a:t>
            </a:r>
            <a:r>
              <a:rPr lang="en" sz="1400" b="1" dirty="0">
                <a:solidFill>
                  <a:srgbClr val="FF0000"/>
                </a:solidFill>
                <a:latin typeface="Overpass Black" panose="020B0604020202020204" charset="0"/>
              </a:rPr>
              <a:t>Form </a:t>
            </a:r>
            <a:r>
              <a:rPr lang="en" sz="1400" dirty="0">
                <a:solidFill>
                  <a:schemeClr val="tx2"/>
                </a:solidFill>
                <a:latin typeface="Overpass Black" panose="020B0604020202020204" charset="0"/>
              </a:rPr>
              <a:t>is the principle of smooth arrangement of this or that content, the method of existence.</a:t>
            </a:r>
            <a:endParaRPr lang="ru-RU" sz="1400" dirty="0">
              <a:solidFill>
                <a:schemeClr val="tx2"/>
              </a:solidFill>
            </a:endParaRPr>
          </a:p>
        </p:txBody>
      </p:sp>
      <p:sp>
        <p:nvSpPr>
          <p:cNvPr id="3" name="Заголовок 2">
            <a:extLst>
              <a:ext uri="{FF2B5EF4-FFF2-40B4-BE49-F238E27FC236}">
                <a16:creationId xmlns:a16="http://schemas.microsoft.com/office/drawing/2014/main" id="{745A1638-412D-4C31-97F4-655303C54534}"/>
              </a:ext>
            </a:extLst>
          </p:cNvPr>
          <p:cNvSpPr>
            <a:spLocks noGrp="1"/>
          </p:cNvSpPr>
          <p:nvPr>
            <p:ph type="ctrTitle"/>
          </p:nvPr>
        </p:nvSpPr>
        <p:spPr>
          <a:xfrm>
            <a:off x="736646" y="373025"/>
            <a:ext cx="7672500" cy="2513394"/>
          </a:xfrm>
        </p:spPr>
        <p:txBody>
          <a:bodyPr/>
          <a:lstStyle/>
          <a:p>
            <a:pPr algn="just"/>
            <a:r>
              <a:rPr lang="en" sz="1400" b="1" dirty="0">
                <a:solidFill>
                  <a:schemeClr val="tx2"/>
                </a:solidFill>
              </a:rPr>
              <a:t>c) </a:t>
            </a:r>
            <a:r>
              <a:rPr lang="en" sz="1400" b="1" u="sng" dirty="0">
                <a:solidFill>
                  <a:schemeClr val="tx2"/>
                </a:solidFill>
              </a:rPr>
              <a:t>System, structure, element. </a:t>
            </a:r>
            <a:r>
              <a:rPr lang="en" sz="1400" dirty="0">
                <a:solidFill>
                  <a:schemeClr val="tx2"/>
                </a:solidFill>
              </a:rPr>
              <a:t>The word system in </a:t>
            </a:r>
            <a:r>
              <a:rPr lang="en" sz="1400" b="1" dirty="0">
                <a:solidFill>
                  <a:schemeClr val="tx2"/>
                </a:solidFill>
              </a:rPr>
              <a:t>Greek </a:t>
            </a:r>
            <a:r>
              <a:rPr lang="en" sz="1400" dirty="0">
                <a:solidFill>
                  <a:schemeClr val="tx2"/>
                </a:solidFill>
              </a:rPr>
              <a:t>means a whole made up of parts. The </a:t>
            </a:r>
            <a:r>
              <a:rPr lang="az-Latn-AZ" sz="1400" dirty="0">
                <a:solidFill>
                  <a:schemeClr val="tx2"/>
                </a:solidFill>
              </a:rPr>
              <a:t>concept of </a:t>
            </a:r>
            <a:r>
              <a:rPr lang="en" sz="1400" dirty="0">
                <a:solidFill>
                  <a:schemeClr val="tx2"/>
                </a:solidFill>
              </a:rPr>
              <a:t>system is complex. That's why he gets a lot of </a:t>
            </a:r>
            <a:r>
              <a:rPr lang="az-Latn-AZ" sz="1400" dirty="0">
                <a:solidFill>
                  <a:schemeClr val="tx2"/>
                </a:solidFill>
              </a:rPr>
              <a:t>definitions</a:t>
            </a:r>
            <a:r>
              <a:rPr lang="en" sz="1400" dirty="0">
                <a:solidFill>
                  <a:schemeClr val="tx2"/>
                </a:solidFill>
              </a:rPr>
              <a:t>. Currently, there are more than 40 of them. Despite this diversity, it is accepted that the system is based on the interaction of elements. </a:t>
            </a:r>
            <a:r>
              <a:rPr lang="en" sz="1400" b="1" dirty="0">
                <a:solidFill>
                  <a:schemeClr val="tx2"/>
                </a:solidFill>
              </a:rPr>
              <a:t>A system is understood </a:t>
            </a:r>
            <a:r>
              <a:rPr lang="en" sz="1400" dirty="0">
                <a:solidFill>
                  <a:schemeClr val="tx2"/>
                </a:solidFill>
              </a:rPr>
              <a:t>as a set of interrelated elements with organization and structure. </a:t>
            </a:r>
            <a:r>
              <a:rPr lang="az-Latn-AZ" sz="1400" dirty="0">
                <a:solidFill>
                  <a:schemeClr val="tx2"/>
                </a:solidFill>
              </a:rPr>
              <a:t>T</a:t>
            </a:r>
            <a:r>
              <a:rPr lang="en" sz="1400" dirty="0">
                <a:solidFill>
                  <a:schemeClr val="tx2"/>
                </a:solidFill>
              </a:rPr>
              <a:t>he concept of system</a:t>
            </a:r>
            <a:r>
              <a:rPr lang="az-Latn-AZ" sz="1400" dirty="0">
                <a:solidFill>
                  <a:schemeClr val="tx2"/>
                </a:solidFill>
              </a:rPr>
              <a:t> </a:t>
            </a:r>
            <a:r>
              <a:rPr kumimoji="0" lang="en" sz="1400" b="0" i="0" u="none" strike="noStrike" kern="0" cap="none" spc="0" normalizeH="0" baseline="0" noProof="0" dirty="0">
                <a:ln>
                  <a:noFill/>
                </a:ln>
                <a:solidFill>
                  <a:srgbClr val="3D85C6"/>
                </a:solidFill>
                <a:effectLst/>
                <a:uLnTx/>
                <a:uFillTx/>
                <a:latin typeface="Overpass Black"/>
                <a:sym typeface="Overpass Black"/>
              </a:rPr>
              <a:t>is inseparable</a:t>
            </a:r>
            <a:r>
              <a:rPr lang="en" sz="1400" dirty="0">
                <a:solidFill>
                  <a:schemeClr val="tx2"/>
                </a:solidFill>
              </a:rPr>
              <a:t> </a:t>
            </a:r>
            <a:r>
              <a:rPr lang="az-Latn-AZ" sz="1400" dirty="0">
                <a:solidFill>
                  <a:schemeClr val="tx2"/>
                </a:solidFill>
              </a:rPr>
              <a:t>from </a:t>
            </a:r>
            <a:r>
              <a:rPr lang="en" sz="1400" dirty="0">
                <a:solidFill>
                  <a:schemeClr val="tx2"/>
                </a:solidFill>
              </a:rPr>
              <a:t>structure and element</a:t>
            </a:r>
            <a:r>
              <a:rPr lang="az-Latn-AZ" sz="1400" dirty="0">
                <a:solidFill>
                  <a:schemeClr val="tx2"/>
                </a:solidFill>
              </a:rPr>
              <a:t> </a:t>
            </a:r>
            <a:r>
              <a:rPr lang="en" sz="1400" dirty="0">
                <a:solidFill>
                  <a:schemeClr val="tx2"/>
                </a:solidFill>
              </a:rPr>
              <a:t>. </a:t>
            </a:r>
            <a:r>
              <a:rPr lang="en" sz="1400" b="1" dirty="0">
                <a:solidFill>
                  <a:schemeClr val="tx2"/>
                </a:solidFill>
              </a:rPr>
              <a:t>Structure </a:t>
            </a:r>
            <a:r>
              <a:rPr lang="en" sz="1400" dirty="0">
                <a:solidFill>
                  <a:schemeClr val="tx2"/>
                </a:solidFill>
              </a:rPr>
              <a:t>is the method of relatively stable connection of elements within any system. An integral property of any system is its structure. </a:t>
            </a:r>
            <a:r>
              <a:rPr lang="en" sz="1400" b="1" dirty="0">
                <a:solidFill>
                  <a:schemeClr val="tx2"/>
                </a:solidFill>
              </a:rPr>
              <a:t>Element </a:t>
            </a:r>
            <a:r>
              <a:rPr lang="en" sz="1400" dirty="0">
                <a:solidFill>
                  <a:schemeClr val="tx2"/>
                </a:solidFill>
              </a:rPr>
              <a:t>is the primary</a:t>
            </a:r>
            <a:r>
              <a:rPr kumimoji="0" lang="en" sz="1400" b="0" i="0" u="none" strike="noStrike" kern="0" cap="none" spc="0" normalizeH="0" baseline="0" noProof="0" dirty="0">
                <a:ln>
                  <a:noFill/>
                </a:ln>
                <a:solidFill>
                  <a:srgbClr val="3D85C6"/>
                </a:solidFill>
                <a:effectLst/>
                <a:uLnTx/>
                <a:uFillTx/>
                <a:latin typeface="Overpass Black"/>
                <a:sym typeface="Overpass Black"/>
              </a:rPr>
              <a:t> component</a:t>
            </a:r>
            <a:r>
              <a:rPr lang="en" sz="1400" dirty="0">
                <a:solidFill>
                  <a:schemeClr val="tx2"/>
                </a:solidFill>
              </a:rPr>
              <a:t> of the system</a:t>
            </a:r>
            <a:r>
              <a:rPr lang="az-Latn-AZ" sz="1400" dirty="0">
                <a:solidFill>
                  <a:schemeClr val="tx2"/>
                </a:solidFill>
              </a:rPr>
              <a:t>.</a:t>
            </a:r>
            <a:r>
              <a:rPr lang="en" sz="1400" dirty="0">
                <a:solidFill>
                  <a:schemeClr val="tx2"/>
                </a:solidFill>
              </a:rPr>
              <a:t> The most important property of an element is its necessary presence in the system. Even without an element</a:t>
            </a:r>
            <a:r>
              <a:rPr lang="az-Latn-AZ" sz="1400" dirty="0">
                <a:solidFill>
                  <a:schemeClr val="tx2"/>
                </a:solidFill>
              </a:rPr>
              <a:t> the existence of</a:t>
            </a:r>
            <a:r>
              <a:rPr lang="en" sz="1400" dirty="0">
                <a:solidFill>
                  <a:schemeClr val="tx2"/>
                </a:solidFill>
              </a:rPr>
              <a:t> system is impossible.</a:t>
            </a:r>
            <a:endParaRPr lang="ru-RU" sz="1400" dirty="0">
              <a:solidFill>
                <a:schemeClr val="tx2"/>
              </a:solidFill>
            </a:endParaRPr>
          </a:p>
        </p:txBody>
      </p:sp>
    </p:spTree>
    <p:extLst>
      <p:ext uri="{BB962C8B-B14F-4D97-AF65-F5344CB8AC3E}">
        <p14:creationId xmlns:p14="http://schemas.microsoft.com/office/powerpoint/2010/main" val="3892024448"/>
      </p:ext>
    </p:extLst>
  </p:cSld>
  <p:clrMapOvr>
    <a:masterClrMapping/>
  </p:clrMapOvr>
</p:sld>
</file>

<file path=ppt/theme/theme1.xml><?xml version="1.0" encoding="utf-8"?>
<a:theme xmlns:a="http://schemas.openxmlformats.org/drawingml/2006/main" name="Aqua Marketing Plan by Slidego">
  <a:themeElements>
    <a:clrScheme name="Simple Light">
      <a:dk1>
        <a:srgbClr val="434343"/>
      </a:dk1>
      <a:lt1>
        <a:srgbClr val="FFFFFF"/>
      </a:lt1>
      <a:dk2>
        <a:srgbClr val="073763"/>
      </a:dk2>
      <a:lt2>
        <a:srgbClr val="3D85C6"/>
      </a:lt2>
      <a:accent1>
        <a:srgbClr val="3D85C6"/>
      </a:accent1>
      <a:accent2>
        <a:srgbClr val="B6D7A8"/>
      </a:accent2>
      <a:accent3>
        <a:srgbClr val="9FC5E8"/>
      </a:accent3>
      <a:accent4>
        <a:srgbClr val="9EDCD9"/>
      </a:accent4>
      <a:accent5>
        <a:srgbClr val="93C47D"/>
      </a:accent5>
      <a:accent6>
        <a:srgbClr val="6FA8DC"/>
      </a:accent6>
      <a:hlink>
        <a:srgbClr val="07376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1538</TotalTime>
  <Words>1652</Words>
  <Application>Microsoft Office PowerPoint</Application>
  <PresentationFormat>Экран (16:9)</PresentationFormat>
  <Paragraphs>42</Paragraphs>
  <Slides>11</Slides>
  <Notes>5</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11</vt:i4>
      </vt:variant>
    </vt:vector>
  </HeadingPairs>
  <TitlesOfParts>
    <vt:vector size="20" baseType="lpstr">
      <vt:lpstr>A3 Times AzLat</vt:lpstr>
      <vt:lpstr>Times New Roman</vt:lpstr>
      <vt:lpstr>Arial</vt:lpstr>
      <vt:lpstr>Tahoma</vt:lpstr>
      <vt:lpstr>Overpass Black</vt:lpstr>
      <vt:lpstr>Open Sans SemiBold</vt:lpstr>
      <vt:lpstr>Open Sans</vt:lpstr>
      <vt:lpstr>Fira Sans Extra Condensed Medium</vt:lpstr>
      <vt:lpstr>Aqua Marketing Plan by Slidego</vt:lpstr>
      <vt:lpstr>Dialectic and its laws. Categories of dialectics.</vt:lpstr>
      <vt:lpstr>Презентация PowerPoint</vt:lpstr>
      <vt:lpstr>Презентация PowerPoint</vt:lpstr>
      <vt:lpstr>Презентация PowerPoint</vt:lpstr>
      <vt:lpstr>Презентация PowerPoint</vt:lpstr>
      <vt:lpstr>3. The law of negation of negation reveals the direction of development, where the relationship between the old and the new is revealed. Such a question arises when explaining the law of negation. Why is the word negative repeated twice? The point is that the first denial does not complete the development yet. A second level of negation, that is, negation of negation, is necessary to complete the cycle of development.</vt:lpstr>
      <vt:lpstr>Презентация PowerPoint</vt:lpstr>
      <vt:lpstr>1. Categories reflecting the structure and organization of existence;  a) singular, particular and general: A single object is event or process that differs from others by its unique quality and properties. It expresses individuality, quality and quantity determination of objects. The general category shows similarities that apply to all events and processes. The relation between singular and general is ensured through the category of "special" . The particular is general in relation to the particular, and it is special in relation to the general.   b) The essence and appearance - occupies an important place in the group of categories covering the structure and organization of existence. These categories indicate two closely related aspects of a certain object in reality: the external side and the internal side. Essence the main defining aspect of the object. It also shows the development trends of the facility. The essence has a hidden, deep nature. Therefore, it is not always easy to define it correctly. Appearance is the visible, observed side of the subject. The event is the manifestation of the essence, the form of its expression.</vt:lpstr>
      <vt:lpstr>c) System, structure, element. The word system in Greek means a whole made up of parts. The concept of system is complex. That's why he gets a lot of definitions. Currently, there are more than 40 of them. Despite this diversity, it is accepted that the system is based on the interaction of elements. A system is understood as a set of interrelated elements with organization and structure. The concept of system is inseparable from structure and element . Structure is the method of relatively stable connection of elements within any system. An integral property of any system is its structure. Element is the primary component of the system. The most important property of an element is its necessary presence in the system. Even without an element the existence of system is impossible.</vt:lpstr>
      <vt:lpstr>2. Categories expressing determinism or causal relationships:</vt:lpstr>
      <vt:lpstr>ATTENTION FOR 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FƏLSƏFƏ TARİXİNDƏ SOSİAL UTOPİYA İDEYASI</dc:title>
  <dc:creator>Gunel</dc:creator>
  <cp:lastModifiedBy>Gunel</cp:lastModifiedBy>
  <cp:revision>77</cp:revision>
  <dcterms:modified xsi:type="dcterms:W3CDTF">2022-10-24T06:52:50Z</dcterms:modified>
</cp:coreProperties>
</file>