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1" r:id="rId6"/>
    <p:sldId id="262" r:id="rId7"/>
    <p:sldId id="263" r:id="rId8"/>
    <p:sldId id="272" r:id="rId9"/>
    <p:sldId id="265" r:id="rId10"/>
    <p:sldId id="271" r:id="rId11"/>
    <p:sldId id="273" r:id="rId12"/>
    <p:sldId id="268" r:id="rId13"/>
    <p:sldId id="270" r:id="rId14"/>
    <p:sldId id="274" r:id="rId15"/>
    <p:sldId id="275" r:id="rId16"/>
    <p:sldId id="276" r:id="rId17"/>
    <p:sldId id="277" r:id="rId18"/>
    <p:sldId id="278" r:id="rId19"/>
    <p:sldId id="279" r:id="rId20"/>
    <p:sldId id="269" r:id="rId21"/>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725" y="6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el Qarayeva" userId="2357cff9cc730513" providerId="LiveId" clId="{69B5814E-6523-461E-848A-AF67438EE848}"/>
    <pc:docChg chg="undo custSel addSld delSld modSld">
      <pc:chgData name="Gunel Qarayeva" userId="2357cff9cc730513" providerId="LiveId" clId="{69B5814E-6523-461E-848A-AF67438EE848}" dt="2022-05-03T21:48:08.468" v="420" actId="27636"/>
      <pc:docMkLst>
        <pc:docMk/>
      </pc:docMkLst>
      <pc:sldChg chg="modSp mod">
        <pc:chgData name="Gunel Qarayeva" userId="2357cff9cc730513" providerId="LiveId" clId="{69B5814E-6523-461E-848A-AF67438EE848}" dt="2022-05-03T21:00:41.404" v="1" actId="27636"/>
        <pc:sldMkLst>
          <pc:docMk/>
          <pc:sldMk cId="78681586" sldId="256"/>
        </pc:sldMkLst>
        <pc:spChg chg="mod">
          <ac:chgData name="Gunel Qarayeva" userId="2357cff9cc730513" providerId="LiveId" clId="{69B5814E-6523-461E-848A-AF67438EE848}" dt="2022-05-03T21:00:41.404" v="1" actId="27636"/>
          <ac:spMkLst>
            <pc:docMk/>
            <pc:sldMk cId="78681586" sldId="256"/>
            <ac:spMk id="2" creationId="{3345BA77-5025-2C43-9379-48D02372623B}"/>
          </ac:spMkLst>
        </pc:spChg>
      </pc:sldChg>
      <pc:sldChg chg="modSp mod">
        <pc:chgData name="Gunel Qarayeva" userId="2357cff9cc730513" providerId="LiveId" clId="{69B5814E-6523-461E-848A-AF67438EE848}" dt="2022-05-03T21:09:08.327" v="80" actId="20577"/>
        <pc:sldMkLst>
          <pc:docMk/>
          <pc:sldMk cId="1004405916" sldId="257"/>
        </pc:sldMkLst>
        <pc:spChg chg="mod">
          <ac:chgData name="Gunel Qarayeva" userId="2357cff9cc730513" providerId="LiveId" clId="{69B5814E-6523-461E-848A-AF67438EE848}" dt="2022-05-03T21:09:08.327" v="80" actId="20577"/>
          <ac:spMkLst>
            <pc:docMk/>
            <pc:sldMk cId="1004405916" sldId="257"/>
            <ac:spMk id="2" creationId="{771D4856-359F-1F4D-8038-1E1F5D851F6A}"/>
          </ac:spMkLst>
        </pc:spChg>
        <pc:spChg chg="mod">
          <ac:chgData name="Gunel Qarayeva" userId="2357cff9cc730513" providerId="LiveId" clId="{69B5814E-6523-461E-848A-AF67438EE848}" dt="2022-05-03T21:08:49.656" v="77" actId="20577"/>
          <ac:spMkLst>
            <pc:docMk/>
            <pc:sldMk cId="1004405916" sldId="257"/>
            <ac:spMk id="3" creationId="{533C12CC-5052-F247-B44A-EC569F81919D}"/>
          </ac:spMkLst>
        </pc:spChg>
      </pc:sldChg>
      <pc:sldChg chg="addSp delSp modSp mod">
        <pc:chgData name="Gunel Qarayeva" userId="2357cff9cc730513" providerId="LiveId" clId="{69B5814E-6523-461E-848A-AF67438EE848}" dt="2022-05-03T21:09:40.488" v="81" actId="255"/>
        <pc:sldMkLst>
          <pc:docMk/>
          <pc:sldMk cId="4239022935" sldId="258"/>
        </pc:sldMkLst>
        <pc:spChg chg="del mod">
          <ac:chgData name="Gunel Qarayeva" userId="2357cff9cc730513" providerId="LiveId" clId="{69B5814E-6523-461E-848A-AF67438EE848}" dt="2022-05-03T21:05:46.967" v="44" actId="478"/>
          <ac:spMkLst>
            <pc:docMk/>
            <pc:sldMk cId="4239022935" sldId="258"/>
            <ac:spMk id="2" creationId="{31F757CA-E38D-3E4E-B1B5-473FD51FFF2E}"/>
          </ac:spMkLst>
        </pc:spChg>
        <pc:spChg chg="mod">
          <ac:chgData name="Gunel Qarayeva" userId="2357cff9cc730513" providerId="LiveId" clId="{69B5814E-6523-461E-848A-AF67438EE848}" dt="2022-05-03T21:09:40.488" v="81" actId="255"/>
          <ac:spMkLst>
            <pc:docMk/>
            <pc:sldMk cId="4239022935" sldId="258"/>
            <ac:spMk id="4" creationId="{0A8FF9F9-2A43-1B47-8A86-D5E1E5F8DD92}"/>
          </ac:spMkLst>
        </pc:spChg>
        <pc:spChg chg="add del mod">
          <ac:chgData name="Gunel Qarayeva" userId="2357cff9cc730513" providerId="LiveId" clId="{69B5814E-6523-461E-848A-AF67438EE848}" dt="2022-05-03T21:06:01.149" v="48" actId="478"/>
          <ac:spMkLst>
            <pc:docMk/>
            <pc:sldMk cId="4239022935" sldId="258"/>
            <ac:spMk id="6" creationId="{B31A818F-DF89-48D7-87EF-C387034F5FA6}"/>
          </ac:spMkLst>
        </pc:spChg>
        <pc:spChg chg="add del mod">
          <ac:chgData name="Gunel Qarayeva" userId="2357cff9cc730513" providerId="LiveId" clId="{69B5814E-6523-461E-848A-AF67438EE848}" dt="2022-05-03T21:06:11.012" v="51" actId="478"/>
          <ac:spMkLst>
            <pc:docMk/>
            <pc:sldMk cId="4239022935" sldId="258"/>
            <ac:spMk id="8" creationId="{9731EB5D-246A-4C49-8CE8-E54C15E375CC}"/>
          </ac:spMkLst>
        </pc:spChg>
        <pc:picChg chg="del">
          <ac:chgData name="Gunel Qarayeva" userId="2357cff9cc730513" providerId="LiveId" clId="{69B5814E-6523-461E-848A-AF67438EE848}" dt="2022-05-03T21:06:04.612" v="49" actId="478"/>
          <ac:picMkLst>
            <pc:docMk/>
            <pc:sldMk cId="4239022935" sldId="258"/>
            <ac:picMk id="5" creationId="{1EC2DD24-64B7-2B42-9FA8-D7593E5EEDC6}"/>
          </ac:picMkLst>
        </pc:picChg>
      </pc:sldChg>
      <pc:sldChg chg="del">
        <pc:chgData name="Gunel Qarayeva" userId="2357cff9cc730513" providerId="LiveId" clId="{69B5814E-6523-461E-848A-AF67438EE848}" dt="2022-05-03T21:03:05.331" v="6" actId="2696"/>
        <pc:sldMkLst>
          <pc:docMk/>
          <pc:sldMk cId="4054825877" sldId="259"/>
        </pc:sldMkLst>
      </pc:sldChg>
      <pc:sldChg chg="delSp modSp mod">
        <pc:chgData name="Gunel Qarayeva" userId="2357cff9cc730513" providerId="LiveId" clId="{69B5814E-6523-461E-848A-AF67438EE848}" dt="2022-05-03T21:29:40.093" v="206" actId="13900"/>
        <pc:sldMkLst>
          <pc:docMk/>
          <pc:sldMk cId="3076685501" sldId="260"/>
        </pc:sldMkLst>
        <pc:spChg chg="mod">
          <ac:chgData name="Gunel Qarayeva" userId="2357cff9cc730513" providerId="LiveId" clId="{69B5814E-6523-461E-848A-AF67438EE848}" dt="2022-05-03T21:07:19.309" v="59" actId="6549"/>
          <ac:spMkLst>
            <pc:docMk/>
            <pc:sldMk cId="3076685501" sldId="260"/>
            <ac:spMk id="2" creationId="{FAF394E4-437A-C045-9E40-7A8F7501B0C3}"/>
          </ac:spMkLst>
        </pc:spChg>
        <pc:spChg chg="del mod">
          <ac:chgData name="Gunel Qarayeva" userId="2357cff9cc730513" providerId="LiveId" clId="{69B5814E-6523-461E-848A-AF67438EE848}" dt="2022-05-03T21:07:24.169" v="61" actId="478"/>
          <ac:spMkLst>
            <pc:docMk/>
            <pc:sldMk cId="3076685501" sldId="260"/>
            <ac:spMk id="3" creationId="{270C0705-C037-3241-B5B3-2E0A11C7A064}"/>
          </ac:spMkLst>
        </pc:spChg>
        <pc:spChg chg="mod">
          <ac:chgData name="Gunel Qarayeva" userId="2357cff9cc730513" providerId="LiveId" clId="{69B5814E-6523-461E-848A-AF67438EE848}" dt="2022-05-03T21:29:40.093" v="206" actId="13900"/>
          <ac:spMkLst>
            <pc:docMk/>
            <pc:sldMk cId="3076685501" sldId="260"/>
            <ac:spMk id="4" creationId="{F4828053-2A0B-9347-8517-AFBF97FE3BCA}"/>
          </ac:spMkLst>
        </pc:spChg>
      </pc:sldChg>
      <pc:sldChg chg="delSp modSp mod delAnim">
        <pc:chgData name="Gunel Qarayeva" userId="2357cff9cc730513" providerId="LiveId" clId="{69B5814E-6523-461E-848A-AF67438EE848}" dt="2022-05-03T21:15:57.324" v="142" actId="20577"/>
        <pc:sldMkLst>
          <pc:docMk/>
          <pc:sldMk cId="1649235488" sldId="261"/>
        </pc:sldMkLst>
        <pc:spChg chg="del mod">
          <ac:chgData name="Gunel Qarayeva" userId="2357cff9cc730513" providerId="LiveId" clId="{69B5814E-6523-461E-848A-AF67438EE848}" dt="2022-05-03T21:04:49.386" v="34" actId="478"/>
          <ac:spMkLst>
            <pc:docMk/>
            <pc:sldMk cId="1649235488" sldId="261"/>
            <ac:spMk id="2" creationId="{E202928F-6D22-5C45-8240-9C40F8532EE4}"/>
          </ac:spMkLst>
        </pc:spChg>
        <pc:spChg chg="mod">
          <ac:chgData name="Gunel Qarayeva" userId="2357cff9cc730513" providerId="LiveId" clId="{69B5814E-6523-461E-848A-AF67438EE848}" dt="2022-05-03T21:15:57.324" v="142" actId="20577"/>
          <ac:spMkLst>
            <pc:docMk/>
            <pc:sldMk cId="1649235488" sldId="261"/>
            <ac:spMk id="3" creationId="{01FA87D9-45A6-0247-BCA7-5905D63875C1}"/>
          </ac:spMkLst>
        </pc:spChg>
        <pc:spChg chg="del mod">
          <ac:chgData name="Gunel Qarayeva" userId="2357cff9cc730513" providerId="LiveId" clId="{69B5814E-6523-461E-848A-AF67438EE848}" dt="2022-05-03T21:04:31.419" v="26" actId="478"/>
          <ac:spMkLst>
            <pc:docMk/>
            <pc:sldMk cId="1649235488" sldId="261"/>
            <ac:spMk id="17" creationId="{939DE008-1078-9948-8168-A9DCD539F7AA}"/>
          </ac:spMkLst>
        </pc:spChg>
        <pc:cxnChg chg="del">
          <ac:chgData name="Gunel Qarayeva" userId="2357cff9cc730513" providerId="LiveId" clId="{69B5814E-6523-461E-848A-AF67438EE848}" dt="2022-05-03T21:04:38.808" v="28" actId="478"/>
          <ac:cxnSpMkLst>
            <pc:docMk/>
            <pc:sldMk cId="1649235488" sldId="261"/>
            <ac:cxnSpMk id="4" creationId="{CA9F9485-CD21-4643-9770-E5857602B68E}"/>
          </ac:cxnSpMkLst>
        </pc:cxnChg>
        <pc:cxnChg chg="del">
          <ac:chgData name="Gunel Qarayeva" userId="2357cff9cc730513" providerId="LiveId" clId="{69B5814E-6523-461E-848A-AF67438EE848}" dt="2022-05-03T21:04:35.374" v="27" actId="478"/>
          <ac:cxnSpMkLst>
            <pc:docMk/>
            <pc:sldMk cId="1649235488" sldId="261"/>
            <ac:cxnSpMk id="9" creationId="{5446BDC6-E3DF-3647-8670-4EB0D279F389}"/>
          </ac:cxnSpMkLst>
        </pc:cxnChg>
      </pc:sldChg>
      <pc:sldChg chg="delSp modSp mod delAnim modAnim">
        <pc:chgData name="Gunel Qarayeva" userId="2357cff9cc730513" providerId="LiveId" clId="{69B5814E-6523-461E-848A-AF67438EE848}" dt="2022-05-03T21:30:03.099" v="208" actId="20577"/>
        <pc:sldMkLst>
          <pc:docMk/>
          <pc:sldMk cId="588000093" sldId="262"/>
        </pc:sldMkLst>
        <pc:spChg chg="mod">
          <ac:chgData name="Gunel Qarayeva" userId="2357cff9cc730513" providerId="LiveId" clId="{69B5814E-6523-461E-848A-AF67438EE848}" dt="2022-05-03T21:30:03.099" v="208" actId="20577"/>
          <ac:spMkLst>
            <pc:docMk/>
            <pc:sldMk cId="588000093" sldId="262"/>
            <ac:spMk id="4" creationId="{449C9D74-6760-7641-93DA-BB669A6D3A19}"/>
          </ac:spMkLst>
        </pc:spChg>
        <pc:spChg chg="del mod">
          <ac:chgData name="Gunel Qarayeva" userId="2357cff9cc730513" providerId="LiveId" clId="{69B5814E-6523-461E-848A-AF67438EE848}" dt="2022-05-03T21:11:28.212" v="101" actId="478"/>
          <ac:spMkLst>
            <pc:docMk/>
            <pc:sldMk cId="588000093" sldId="262"/>
            <ac:spMk id="6" creationId="{12B03913-6B6B-B948-9ABE-5FDA4C989A83}"/>
          </ac:spMkLst>
        </pc:spChg>
        <pc:picChg chg="del mod">
          <ac:chgData name="Gunel Qarayeva" userId="2357cff9cc730513" providerId="LiveId" clId="{69B5814E-6523-461E-848A-AF67438EE848}" dt="2022-05-03T21:11:16.752" v="98" actId="478"/>
          <ac:picMkLst>
            <pc:docMk/>
            <pc:sldMk cId="588000093" sldId="262"/>
            <ac:picMk id="7" creationId="{726BBF11-E95D-0B46-A3DA-E34A85E3DD2D}"/>
          </ac:picMkLst>
        </pc:picChg>
      </pc:sldChg>
      <pc:sldChg chg="delSp modSp mod">
        <pc:chgData name="Gunel Qarayeva" userId="2357cff9cc730513" providerId="LiveId" clId="{69B5814E-6523-461E-848A-AF67438EE848}" dt="2022-05-03T21:19:22.156" v="168" actId="6549"/>
        <pc:sldMkLst>
          <pc:docMk/>
          <pc:sldMk cId="4054712776" sldId="263"/>
        </pc:sldMkLst>
        <pc:spChg chg="del mod">
          <ac:chgData name="Gunel Qarayeva" userId="2357cff9cc730513" providerId="LiveId" clId="{69B5814E-6523-461E-848A-AF67438EE848}" dt="2022-05-03T21:12:11.988" v="108" actId="478"/>
          <ac:spMkLst>
            <pc:docMk/>
            <pc:sldMk cId="4054712776" sldId="263"/>
            <ac:spMk id="2" creationId="{F551F603-0364-9D4C-BAA2-72DFCBB7200C}"/>
          </ac:spMkLst>
        </pc:spChg>
        <pc:spChg chg="mod">
          <ac:chgData name="Gunel Qarayeva" userId="2357cff9cc730513" providerId="LiveId" clId="{69B5814E-6523-461E-848A-AF67438EE848}" dt="2022-05-03T21:19:22.156" v="168" actId="6549"/>
          <ac:spMkLst>
            <pc:docMk/>
            <pc:sldMk cId="4054712776" sldId="263"/>
            <ac:spMk id="3" creationId="{A184FB6D-3785-4241-8088-BFEB3B10362F}"/>
          </ac:spMkLst>
        </pc:spChg>
      </pc:sldChg>
      <pc:sldChg chg="del">
        <pc:chgData name="Gunel Qarayeva" userId="2357cff9cc730513" providerId="LiveId" clId="{69B5814E-6523-461E-848A-AF67438EE848}" dt="2022-05-03T21:20:32.716" v="176" actId="2696"/>
        <pc:sldMkLst>
          <pc:docMk/>
          <pc:sldMk cId="2531462540" sldId="264"/>
        </pc:sldMkLst>
      </pc:sldChg>
      <pc:sldChg chg="addSp delSp modSp mod">
        <pc:chgData name="Gunel Qarayeva" userId="2357cff9cc730513" providerId="LiveId" clId="{69B5814E-6523-461E-848A-AF67438EE848}" dt="2022-05-03T21:20:17.642" v="175" actId="20577"/>
        <pc:sldMkLst>
          <pc:docMk/>
          <pc:sldMk cId="3727038432" sldId="265"/>
        </pc:sldMkLst>
        <pc:spChg chg="del">
          <ac:chgData name="Gunel Qarayeva" userId="2357cff9cc730513" providerId="LiveId" clId="{69B5814E-6523-461E-848A-AF67438EE848}" dt="2022-05-03T21:12:58.210" v="111" actId="478"/>
          <ac:spMkLst>
            <pc:docMk/>
            <pc:sldMk cId="3727038432" sldId="265"/>
            <ac:spMk id="2" creationId="{B3576449-1B20-AC4D-ACF9-BB4918AA2F88}"/>
          </ac:spMkLst>
        </pc:spChg>
        <pc:spChg chg="del mod">
          <ac:chgData name="Gunel Qarayeva" userId="2357cff9cc730513" providerId="LiveId" clId="{69B5814E-6523-461E-848A-AF67438EE848}" dt="2022-05-03T21:13:03.824" v="113" actId="478"/>
          <ac:spMkLst>
            <pc:docMk/>
            <pc:sldMk cId="3727038432" sldId="265"/>
            <ac:spMk id="3" creationId="{9CBC769A-3D7A-F34A-A651-E3A67971227C}"/>
          </ac:spMkLst>
        </pc:spChg>
        <pc:spChg chg="del">
          <ac:chgData name="Gunel Qarayeva" userId="2357cff9cc730513" providerId="LiveId" clId="{69B5814E-6523-461E-848A-AF67438EE848}" dt="2022-05-03T21:12:46.311" v="110" actId="478"/>
          <ac:spMkLst>
            <pc:docMk/>
            <pc:sldMk cId="3727038432" sldId="265"/>
            <ac:spMk id="4" creationId="{C620DE7C-F29E-7C46-AA7D-F3BF6E868533}"/>
          </ac:spMkLst>
        </pc:spChg>
        <pc:spChg chg="add mod">
          <ac:chgData name="Gunel Qarayeva" userId="2357cff9cc730513" providerId="LiveId" clId="{69B5814E-6523-461E-848A-AF67438EE848}" dt="2022-05-03T21:20:17.642" v="175" actId="20577"/>
          <ac:spMkLst>
            <pc:docMk/>
            <pc:sldMk cId="3727038432" sldId="265"/>
            <ac:spMk id="6" creationId="{5830EA39-26FC-46F3-9568-DE762B8BC416}"/>
          </ac:spMkLst>
        </pc:spChg>
        <pc:spChg chg="add del mod">
          <ac:chgData name="Gunel Qarayeva" userId="2357cff9cc730513" providerId="LiveId" clId="{69B5814E-6523-461E-848A-AF67438EE848}" dt="2022-05-03T21:13:23.615" v="118" actId="478"/>
          <ac:spMkLst>
            <pc:docMk/>
            <pc:sldMk cId="3727038432" sldId="265"/>
            <ac:spMk id="8" creationId="{91860500-D2EB-471E-AEFA-17047FB84FD5}"/>
          </ac:spMkLst>
        </pc:spChg>
        <pc:spChg chg="add del mod">
          <ac:chgData name="Gunel Qarayeva" userId="2357cff9cc730513" providerId="LiveId" clId="{69B5814E-6523-461E-848A-AF67438EE848}" dt="2022-05-03T21:13:10.652" v="115" actId="478"/>
          <ac:spMkLst>
            <pc:docMk/>
            <pc:sldMk cId="3727038432" sldId="265"/>
            <ac:spMk id="10" creationId="{22EFF973-7B89-4F7D-80E1-B6DA765A99CA}"/>
          </ac:spMkLst>
        </pc:spChg>
      </pc:sldChg>
      <pc:sldChg chg="modSp mod">
        <pc:chgData name="Gunel Qarayeva" userId="2357cff9cc730513" providerId="LiveId" clId="{69B5814E-6523-461E-848A-AF67438EE848}" dt="2022-05-03T21:32:33.387" v="243" actId="20577"/>
        <pc:sldMkLst>
          <pc:docMk/>
          <pc:sldMk cId="933966614" sldId="266"/>
        </pc:sldMkLst>
        <pc:spChg chg="mod">
          <ac:chgData name="Gunel Qarayeva" userId="2357cff9cc730513" providerId="LiveId" clId="{69B5814E-6523-461E-848A-AF67438EE848}" dt="2022-05-03T21:31:08.495" v="225" actId="122"/>
          <ac:spMkLst>
            <pc:docMk/>
            <pc:sldMk cId="933966614" sldId="266"/>
            <ac:spMk id="2" creationId="{7F0351B6-09B0-C24F-8338-34DFBD5CE8B1}"/>
          </ac:spMkLst>
        </pc:spChg>
        <pc:spChg chg="mod">
          <ac:chgData name="Gunel Qarayeva" userId="2357cff9cc730513" providerId="LiveId" clId="{69B5814E-6523-461E-848A-AF67438EE848}" dt="2022-05-03T21:32:33.387" v="243" actId="20577"/>
          <ac:spMkLst>
            <pc:docMk/>
            <pc:sldMk cId="933966614" sldId="266"/>
            <ac:spMk id="4" creationId="{56D62815-F855-474B-B774-08A531C5488A}"/>
          </ac:spMkLst>
        </pc:spChg>
      </pc:sldChg>
      <pc:sldChg chg="modSp mod">
        <pc:chgData name="Gunel Qarayeva" userId="2357cff9cc730513" providerId="LiveId" clId="{69B5814E-6523-461E-848A-AF67438EE848}" dt="2022-05-03T21:34:17.160" v="264" actId="113"/>
        <pc:sldMkLst>
          <pc:docMk/>
          <pc:sldMk cId="345709532" sldId="267"/>
        </pc:sldMkLst>
        <pc:spChg chg="mod">
          <ac:chgData name="Gunel Qarayeva" userId="2357cff9cc730513" providerId="LiveId" clId="{69B5814E-6523-461E-848A-AF67438EE848}" dt="2022-05-03T21:22:19.255" v="185" actId="27636"/>
          <ac:spMkLst>
            <pc:docMk/>
            <pc:sldMk cId="345709532" sldId="267"/>
            <ac:spMk id="2" creationId="{9035517A-CEFB-3249-B215-51B2EFFFDE27}"/>
          </ac:spMkLst>
        </pc:spChg>
        <pc:spChg chg="mod">
          <ac:chgData name="Gunel Qarayeva" userId="2357cff9cc730513" providerId="LiveId" clId="{69B5814E-6523-461E-848A-AF67438EE848}" dt="2022-05-03T21:34:17.160" v="264" actId="113"/>
          <ac:spMkLst>
            <pc:docMk/>
            <pc:sldMk cId="345709532" sldId="267"/>
            <ac:spMk id="4" creationId="{1621A539-C5A6-1E43-A6B2-32B48D0C787B}"/>
          </ac:spMkLst>
        </pc:spChg>
      </pc:sldChg>
      <pc:sldChg chg="delSp modSp mod">
        <pc:chgData name="Gunel Qarayeva" userId="2357cff9cc730513" providerId="LiveId" clId="{69B5814E-6523-461E-848A-AF67438EE848}" dt="2022-05-03T21:35:59.297" v="294" actId="113"/>
        <pc:sldMkLst>
          <pc:docMk/>
          <pc:sldMk cId="433504175" sldId="268"/>
        </pc:sldMkLst>
        <pc:spChg chg="del mod">
          <ac:chgData name="Gunel Qarayeva" userId="2357cff9cc730513" providerId="LiveId" clId="{69B5814E-6523-461E-848A-AF67438EE848}" dt="2022-05-03T21:34:31.583" v="266" actId="478"/>
          <ac:spMkLst>
            <pc:docMk/>
            <pc:sldMk cId="433504175" sldId="268"/>
            <ac:spMk id="2" creationId="{2A2CBF7E-9708-5244-AFA1-0FF326CE00DC}"/>
          </ac:spMkLst>
        </pc:spChg>
        <pc:spChg chg="mod">
          <ac:chgData name="Gunel Qarayeva" userId="2357cff9cc730513" providerId="LiveId" clId="{69B5814E-6523-461E-848A-AF67438EE848}" dt="2022-05-03T21:35:59.297" v="294" actId="113"/>
          <ac:spMkLst>
            <pc:docMk/>
            <pc:sldMk cId="433504175" sldId="268"/>
            <ac:spMk id="3" creationId="{F732ABD0-CF48-7245-A1EE-B6B7AFCBC2D0}"/>
          </ac:spMkLst>
        </pc:spChg>
      </pc:sldChg>
      <pc:sldChg chg="delSp modSp new mod">
        <pc:chgData name="Gunel Qarayeva" userId="2357cff9cc730513" providerId="LiveId" clId="{69B5814E-6523-461E-848A-AF67438EE848}" dt="2022-05-03T21:40:23.241" v="319" actId="20577"/>
        <pc:sldMkLst>
          <pc:docMk/>
          <pc:sldMk cId="1803237391" sldId="270"/>
        </pc:sldMkLst>
        <pc:spChg chg="del mod">
          <ac:chgData name="Gunel Qarayeva" userId="2357cff9cc730513" providerId="LiveId" clId="{69B5814E-6523-461E-848A-AF67438EE848}" dt="2022-05-03T21:36:20.338" v="296" actId="478"/>
          <ac:spMkLst>
            <pc:docMk/>
            <pc:sldMk cId="1803237391" sldId="270"/>
            <ac:spMk id="2" creationId="{BF582887-75A8-4740-8BB8-19814238354E}"/>
          </ac:spMkLst>
        </pc:spChg>
        <pc:spChg chg="mod">
          <ac:chgData name="Gunel Qarayeva" userId="2357cff9cc730513" providerId="LiveId" clId="{69B5814E-6523-461E-848A-AF67438EE848}" dt="2022-05-03T21:40:23.241" v="319" actId="20577"/>
          <ac:spMkLst>
            <pc:docMk/>
            <pc:sldMk cId="1803237391" sldId="270"/>
            <ac:spMk id="3" creationId="{FB625F66-88EC-4D34-9E8B-992D890978DC}"/>
          </ac:spMkLst>
        </pc:spChg>
      </pc:sldChg>
      <pc:sldChg chg="modSp new mod">
        <pc:chgData name="Gunel Qarayeva" userId="2357cff9cc730513" providerId="LiveId" clId="{69B5814E-6523-461E-848A-AF67438EE848}" dt="2022-05-03T21:42:41.922" v="350" actId="14100"/>
        <pc:sldMkLst>
          <pc:docMk/>
          <pc:sldMk cId="1379586511" sldId="271"/>
        </pc:sldMkLst>
        <pc:spChg chg="mod">
          <ac:chgData name="Gunel Qarayeva" userId="2357cff9cc730513" providerId="LiveId" clId="{69B5814E-6523-461E-848A-AF67438EE848}" dt="2022-05-03T21:25:37.470" v="198" actId="27636"/>
          <ac:spMkLst>
            <pc:docMk/>
            <pc:sldMk cId="1379586511" sldId="271"/>
            <ac:spMk id="2" creationId="{4BBC6229-58DE-458E-999B-FDCC1F68799A}"/>
          </ac:spMkLst>
        </pc:spChg>
        <pc:spChg chg="mod">
          <ac:chgData name="Gunel Qarayeva" userId="2357cff9cc730513" providerId="LiveId" clId="{69B5814E-6523-461E-848A-AF67438EE848}" dt="2022-05-03T21:42:41.922" v="350" actId="14100"/>
          <ac:spMkLst>
            <pc:docMk/>
            <pc:sldMk cId="1379586511" sldId="271"/>
            <ac:spMk id="3" creationId="{FB68CB13-A014-442E-9CFC-12DB1447F4CC}"/>
          </ac:spMkLst>
        </pc:spChg>
      </pc:sldChg>
      <pc:sldChg chg="modSp new mod">
        <pc:chgData name="Gunel Qarayeva" userId="2357cff9cc730513" providerId="LiveId" clId="{69B5814E-6523-461E-848A-AF67438EE848}" dt="2022-05-03T21:44:46.769" v="365" actId="27636"/>
        <pc:sldMkLst>
          <pc:docMk/>
          <pc:sldMk cId="318330883" sldId="272"/>
        </pc:sldMkLst>
        <pc:spChg chg="mod">
          <ac:chgData name="Gunel Qarayeva" userId="2357cff9cc730513" providerId="LiveId" clId="{69B5814E-6523-461E-848A-AF67438EE848}" dt="2022-05-03T21:43:39.293" v="358" actId="27636"/>
          <ac:spMkLst>
            <pc:docMk/>
            <pc:sldMk cId="318330883" sldId="272"/>
            <ac:spMk id="2" creationId="{DFCD4CB9-E9B0-4837-AEE7-CC62E25EEC7B}"/>
          </ac:spMkLst>
        </pc:spChg>
        <pc:spChg chg="mod">
          <ac:chgData name="Gunel Qarayeva" userId="2357cff9cc730513" providerId="LiveId" clId="{69B5814E-6523-461E-848A-AF67438EE848}" dt="2022-05-03T21:44:46.769" v="365" actId="27636"/>
          <ac:spMkLst>
            <pc:docMk/>
            <pc:sldMk cId="318330883" sldId="272"/>
            <ac:spMk id="3" creationId="{C64F50DE-EDB3-46E8-B885-42745B9A3B8D}"/>
          </ac:spMkLst>
        </pc:spChg>
      </pc:sldChg>
      <pc:sldChg chg="modSp new mod">
        <pc:chgData name="Gunel Qarayeva" userId="2357cff9cc730513" providerId="LiveId" clId="{69B5814E-6523-461E-848A-AF67438EE848}" dt="2022-05-03T21:48:08.468" v="420" actId="27636"/>
        <pc:sldMkLst>
          <pc:docMk/>
          <pc:sldMk cId="4033435104" sldId="273"/>
        </pc:sldMkLst>
        <pc:spChg chg="mod">
          <ac:chgData name="Gunel Qarayeva" userId="2357cff9cc730513" providerId="LiveId" clId="{69B5814E-6523-461E-848A-AF67438EE848}" dt="2022-05-03T21:48:08.468" v="420" actId="27636"/>
          <ac:spMkLst>
            <pc:docMk/>
            <pc:sldMk cId="4033435104" sldId="273"/>
            <ac:spMk id="2" creationId="{537216CC-86D6-4B81-9D6E-B5CA5DC4A729}"/>
          </ac:spMkLst>
        </pc:spChg>
        <pc:spChg chg="mod">
          <ac:chgData name="Gunel Qarayeva" userId="2357cff9cc730513" providerId="LiveId" clId="{69B5814E-6523-461E-848A-AF67438EE848}" dt="2022-05-03T21:47:02.360" v="387" actId="255"/>
          <ac:spMkLst>
            <pc:docMk/>
            <pc:sldMk cId="4033435104" sldId="273"/>
            <ac:spMk id="3" creationId="{6D874CB0-D2E3-4105-BBC1-035719B15EC9}"/>
          </ac:spMkLst>
        </pc:spChg>
      </pc:sldChg>
    </pc:docChg>
  </pc:docChgLst>
  <pc:docChgLst>
    <pc:chgData name="Gunel Qarayeva" userId="2357cff9cc730513" providerId="LiveId" clId="{238DC099-FB71-47A2-82CE-A92440E09CCB}"/>
    <pc:docChg chg="undo custSel addSld modSld">
      <pc:chgData name="Gunel Qarayeva" userId="2357cff9cc730513" providerId="LiveId" clId="{238DC099-FB71-47A2-82CE-A92440E09CCB}" dt="2022-05-17T21:38:11.997" v="586" actId="255"/>
      <pc:docMkLst>
        <pc:docMk/>
      </pc:docMkLst>
      <pc:sldChg chg="modSp mod">
        <pc:chgData name="Gunel Qarayeva" userId="2357cff9cc730513" providerId="LiveId" clId="{238DC099-FB71-47A2-82CE-A92440E09CCB}" dt="2022-05-17T21:09:35.853" v="217" actId="14100"/>
        <pc:sldMkLst>
          <pc:docMk/>
          <pc:sldMk cId="78681586" sldId="256"/>
        </pc:sldMkLst>
        <pc:spChg chg="mod">
          <ac:chgData name="Gunel Qarayeva" userId="2357cff9cc730513" providerId="LiveId" clId="{238DC099-FB71-47A2-82CE-A92440E09CCB}" dt="2022-05-17T21:09:35.853" v="217" actId="14100"/>
          <ac:spMkLst>
            <pc:docMk/>
            <pc:sldMk cId="78681586" sldId="256"/>
            <ac:spMk id="2" creationId="{3345BA77-5025-2C43-9379-48D02372623B}"/>
          </ac:spMkLst>
        </pc:spChg>
      </pc:sldChg>
      <pc:sldChg chg="modSp mod">
        <pc:chgData name="Gunel Qarayeva" userId="2357cff9cc730513" providerId="LiveId" clId="{238DC099-FB71-47A2-82CE-A92440E09CCB}" dt="2022-05-17T20:31:53.627" v="10" actId="207"/>
        <pc:sldMkLst>
          <pc:docMk/>
          <pc:sldMk cId="1004405916" sldId="257"/>
        </pc:sldMkLst>
        <pc:spChg chg="mod">
          <ac:chgData name="Gunel Qarayeva" userId="2357cff9cc730513" providerId="LiveId" clId="{238DC099-FB71-47A2-82CE-A92440E09CCB}" dt="2022-05-17T20:31:53.627" v="10" actId="207"/>
          <ac:spMkLst>
            <pc:docMk/>
            <pc:sldMk cId="1004405916" sldId="257"/>
            <ac:spMk id="3" creationId="{533C12CC-5052-F247-B44A-EC569F81919D}"/>
          </ac:spMkLst>
        </pc:spChg>
      </pc:sldChg>
      <pc:sldChg chg="modSp mod">
        <pc:chgData name="Gunel Qarayeva" userId="2357cff9cc730513" providerId="LiveId" clId="{238DC099-FB71-47A2-82CE-A92440E09CCB}" dt="2022-05-17T20:33:49.274" v="48" actId="207"/>
        <pc:sldMkLst>
          <pc:docMk/>
          <pc:sldMk cId="4239022935" sldId="258"/>
        </pc:sldMkLst>
        <pc:spChg chg="mod">
          <ac:chgData name="Gunel Qarayeva" userId="2357cff9cc730513" providerId="LiveId" clId="{238DC099-FB71-47A2-82CE-A92440E09CCB}" dt="2022-05-17T20:33:49.274" v="48" actId="207"/>
          <ac:spMkLst>
            <pc:docMk/>
            <pc:sldMk cId="4239022935" sldId="258"/>
            <ac:spMk id="4" creationId="{0A8FF9F9-2A43-1B47-8A86-D5E1E5F8DD92}"/>
          </ac:spMkLst>
        </pc:spChg>
      </pc:sldChg>
      <pc:sldChg chg="modSp mod">
        <pc:chgData name="Gunel Qarayeva" userId="2357cff9cc730513" providerId="LiveId" clId="{238DC099-FB71-47A2-82CE-A92440E09CCB}" dt="2022-05-17T21:10:11.808" v="218" actId="207"/>
        <pc:sldMkLst>
          <pc:docMk/>
          <pc:sldMk cId="3076685501" sldId="260"/>
        </pc:sldMkLst>
        <pc:spChg chg="mod">
          <ac:chgData name="Gunel Qarayeva" userId="2357cff9cc730513" providerId="LiveId" clId="{238DC099-FB71-47A2-82CE-A92440E09CCB}" dt="2022-05-17T21:10:11.808" v="218" actId="207"/>
          <ac:spMkLst>
            <pc:docMk/>
            <pc:sldMk cId="3076685501" sldId="260"/>
            <ac:spMk id="4" creationId="{F4828053-2A0B-9347-8517-AFBF97FE3BCA}"/>
          </ac:spMkLst>
        </pc:spChg>
      </pc:sldChg>
      <pc:sldChg chg="modSp">
        <pc:chgData name="Gunel Qarayeva" userId="2357cff9cc730513" providerId="LiveId" clId="{238DC099-FB71-47A2-82CE-A92440E09CCB}" dt="2022-05-17T20:37:39.962" v="62" actId="207"/>
        <pc:sldMkLst>
          <pc:docMk/>
          <pc:sldMk cId="1649235488" sldId="261"/>
        </pc:sldMkLst>
        <pc:spChg chg="mod">
          <ac:chgData name="Gunel Qarayeva" userId="2357cff9cc730513" providerId="LiveId" clId="{238DC099-FB71-47A2-82CE-A92440E09CCB}" dt="2022-05-17T20:37:39.962" v="62" actId="207"/>
          <ac:spMkLst>
            <pc:docMk/>
            <pc:sldMk cId="1649235488" sldId="261"/>
            <ac:spMk id="3" creationId="{01FA87D9-45A6-0247-BCA7-5905D63875C1}"/>
          </ac:spMkLst>
        </pc:spChg>
      </pc:sldChg>
      <pc:sldChg chg="modSp mod modAnim">
        <pc:chgData name="Gunel Qarayeva" userId="2357cff9cc730513" providerId="LiveId" clId="{238DC099-FB71-47A2-82CE-A92440E09CCB}" dt="2022-05-17T21:11:18.670" v="223" actId="255"/>
        <pc:sldMkLst>
          <pc:docMk/>
          <pc:sldMk cId="588000093" sldId="262"/>
        </pc:sldMkLst>
        <pc:spChg chg="mod">
          <ac:chgData name="Gunel Qarayeva" userId="2357cff9cc730513" providerId="LiveId" clId="{238DC099-FB71-47A2-82CE-A92440E09CCB}" dt="2022-05-17T21:11:18.670" v="223" actId="255"/>
          <ac:spMkLst>
            <pc:docMk/>
            <pc:sldMk cId="588000093" sldId="262"/>
            <ac:spMk id="4" creationId="{449C9D74-6760-7641-93DA-BB669A6D3A19}"/>
          </ac:spMkLst>
        </pc:spChg>
      </pc:sldChg>
      <pc:sldChg chg="modSp mod">
        <pc:chgData name="Gunel Qarayeva" userId="2357cff9cc730513" providerId="LiveId" clId="{238DC099-FB71-47A2-82CE-A92440E09CCB}" dt="2022-05-17T21:12:18.063" v="240" actId="20577"/>
        <pc:sldMkLst>
          <pc:docMk/>
          <pc:sldMk cId="4054712776" sldId="263"/>
        </pc:sldMkLst>
        <pc:spChg chg="mod">
          <ac:chgData name="Gunel Qarayeva" userId="2357cff9cc730513" providerId="LiveId" clId="{238DC099-FB71-47A2-82CE-A92440E09CCB}" dt="2022-05-17T21:12:18.063" v="240" actId="20577"/>
          <ac:spMkLst>
            <pc:docMk/>
            <pc:sldMk cId="4054712776" sldId="263"/>
            <ac:spMk id="3" creationId="{A184FB6D-3785-4241-8088-BFEB3B10362F}"/>
          </ac:spMkLst>
        </pc:spChg>
      </pc:sldChg>
      <pc:sldChg chg="modSp mod">
        <pc:chgData name="Gunel Qarayeva" userId="2357cff9cc730513" providerId="LiveId" clId="{238DC099-FB71-47A2-82CE-A92440E09CCB}" dt="2022-05-17T21:13:29.834" v="269" actId="20577"/>
        <pc:sldMkLst>
          <pc:docMk/>
          <pc:sldMk cId="3727038432" sldId="265"/>
        </pc:sldMkLst>
        <pc:spChg chg="mod">
          <ac:chgData name="Gunel Qarayeva" userId="2357cff9cc730513" providerId="LiveId" clId="{238DC099-FB71-47A2-82CE-A92440E09CCB}" dt="2022-05-17T21:13:29.834" v="269" actId="20577"/>
          <ac:spMkLst>
            <pc:docMk/>
            <pc:sldMk cId="3727038432" sldId="265"/>
            <ac:spMk id="6" creationId="{5830EA39-26FC-46F3-9568-DE762B8BC416}"/>
          </ac:spMkLst>
        </pc:spChg>
      </pc:sldChg>
      <pc:sldChg chg="modSp mod">
        <pc:chgData name="Gunel Qarayeva" userId="2357cff9cc730513" providerId="LiveId" clId="{238DC099-FB71-47A2-82CE-A92440E09CCB}" dt="2022-05-17T21:15:05.447" v="281" actId="207"/>
        <pc:sldMkLst>
          <pc:docMk/>
          <pc:sldMk cId="433504175" sldId="268"/>
        </pc:sldMkLst>
        <pc:spChg chg="mod">
          <ac:chgData name="Gunel Qarayeva" userId="2357cff9cc730513" providerId="LiveId" clId="{238DC099-FB71-47A2-82CE-A92440E09CCB}" dt="2022-05-17T21:15:05.447" v="281" actId="207"/>
          <ac:spMkLst>
            <pc:docMk/>
            <pc:sldMk cId="433504175" sldId="268"/>
            <ac:spMk id="3" creationId="{F732ABD0-CF48-7245-A1EE-B6B7AFCBC2D0}"/>
          </ac:spMkLst>
        </pc:spChg>
      </pc:sldChg>
      <pc:sldChg chg="modSp mod">
        <pc:chgData name="Gunel Qarayeva" userId="2357cff9cc730513" providerId="LiveId" clId="{238DC099-FB71-47A2-82CE-A92440E09CCB}" dt="2022-05-17T21:18:10.395" v="360" actId="122"/>
        <pc:sldMkLst>
          <pc:docMk/>
          <pc:sldMk cId="1803237391" sldId="270"/>
        </pc:sldMkLst>
        <pc:spChg chg="mod">
          <ac:chgData name="Gunel Qarayeva" userId="2357cff9cc730513" providerId="LiveId" clId="{238DC099-FB71-47A2-82CE-A92440E09CCB}" dt="2022-05-17T21:18:10.395" v="360" actId="122"/>
          <ac:spMkLst>
            <pc:docMk/>
            <pc:sldMk cId="1803237391" sldId="270"/>
            <ac:spMk id="3" creationId="{FB625F66-88EC-4D34-9E8B-992D890978DC}"/>
          </ac:spMkLst>
        </pc:spChg>
      </pc:sldChg>
      <pc:sldChg chg="modSp mod">
        <pc:chgData name="Gunel Qarayeva" userId="2357cff9cc730513" providerId="LiveId" clId="{238DC099-FB71-47A2-82CE-A92440E09CCB}" dt="2022-05-17T20:45:08.552" v="189" actId="20577"/>
        <pc:sldMkLst>
          <pc:docMk/>
          <pc:sldMk cId="2433639648" sldId="271"/>
        </pc:sldMkLst>
        <pc:spChg chg="mod">
          <ac:chgData name="Gunel Qarayeva" userId="2357cff9cc730513" providerId="LiveId" clId="{238DC099-FB71-47A2-82CE-A92440E09CCB}" dt="2022-05-17T20:45:08.552" v="189" actId="20577"/>
          <ac:spMkLst>
            <pc:docMk/>
            <pc:sldMk cId="2433639648" sldId="271"/>
            <ac:spMk id="3" creationId="{4AD9B6CC-9F47-451B-B731-364CA0A7C7A4}"/>
          </ac:spMkLst>
        </pc:spChg>
      </pc:sldChg>
      <pc:sldChg chg="modSp mod">
        <pc:chgData name="Gunel Qarayeva" userId="2357cff9cc730513" providerId="LiveId" clId="{238DC099-FB71-47A2-82CE-A92440E09CCB}" dt="2022-05-17T21:13:09.831" v="256" actId="14100"/>
        <pc:sldMkLst>
          <pc:docMk/>
          <pc:sldMk cId="637947769" sldId="272"/>
        </pc:sldMkLst>
        <pc:spChg chg="mod">
          <ac:chgData name="Gunel Qarayeva" userId="2357cff9cc730513" providerId="LiveId" clId="{238DC099-FB71-47A2-82CE-A92440E09CCB}" dt="2022-05-17T21:13:09.831" v="256" actId="14100"/>
          <ac:spMkLst>
            <pc:docMk/>
            <pc:sldMk cId="637947769" sldId="272"/>
            <ac:spMk id="4" creationId="{BCE9FFE3-0F35-4703-A041-898540B5DBC9}"/>
          </ac:spMkLst>
        </pc:spChg>
      </pc:sldChg>
      <pc:sldChg chg="modSp mod">
        <pc:chgData name="Gunel Qarayeva" userId="2357cff9cc730513" providerId="LiveId" clId="{238DC099-FB71-47A2-82CE-A92440E09CCB}" dt="2022-05-17T21:14:30.797" v="275" actId="20577"/>
        <pc:sldMkLst>
          <pc:docMk/>
          <pc:sldMk cId="3834182780" sldId="273"/>
        </pc:sldMkLst>
        <pc:spChg chg="mod">
          <ac:chgData name="Gunel Qarayeva" userId="2357cff9cc730513" providerId="LiveId" clId="{238DC099-FB71-47A2-82CE-A92440E09CCB}" dt="2022-05-17T21:14:30.797" v="275" actId="20577"/>
          <ac:spMkLst>
            <pc:docMk/>
            <pc:sldMk cId="3834182780" sldId="273"/>
            <ac:spMk id="3" creationId="{03A72203-3ECA-4B0F-A309-5D0B49442052}"/>
          </ac:spMkLst>
        </pc:spChg>
      </pc:sldChg>
      <pc:sldChg chg="delSp modSp new mod">
        <pc:chgData name="Gunel Qarayeva" userId="2357cff9cc730513" providerId="LiveId" clId="{238DC099-FB71-47A2-82CE-A92440E09CCB}" dt="2022-05-17T21:19:03.028" v="369" actId="13900"/>
        <pc:sldMkLst>
          <pc:docMk/>
          <pc:sldMk cId="806792811" sldId="274"/>
        </pc:sldMkLst>
        <pc:spChg chg="del mod">
          <ac:chgData name="Gunel Qarayeva" userId="2357cff9cc730513" providerId="LiveId" clId="{238DC099-FB71-47A2-82CE-A92440E09CCB}" dt="2022-05-17T21:18:21.970" v="362" actId="478"/>
          <ac:spMkLst>
            <pc:docMk/>
            <pc:sldMk cId="806792811" sldId="274"/>
            <ac:spMk id="2" creationId="{1EAF099F-D0A3-414C-B01D-A2BAF5ED8715}"/>
          </ac:spMkLst>
        </pc:spChg>
        <pc:spChg chg="mod">
          <ac:chgData name="Gunel Qarayeva" userId="2357cff9cc730513" providerId="LiveId" clId="{238DC099-FB71-47A2-82CE-A92440E09CCB}" dt="2022-05-17T21:19:03.028" v="369" actId="13900"/>
          <ac:spMkLst>
            <pc:docMk/>
            <pc:sldMk cId="806792811" sldId="274"/>
            <ac:spMk id="3" creationId="{A3204B13-E68F-412C-8142-43B7C95E99C3}"/>
          </ac:spMkLst>
        </pc:spChg>
      </pc:sldChg>
      <pc:sldChg chg="delSp modSp new mod">
        <pc:chgData name="Gunel Qarayeva" userId="2357cff9cc730513" providerId="LiveId" clId="{238DC099-FB71-47A2-82CE-A92440E09CCB}" dt="2022-05-17T21:22:57.567" v="384" actId="20577"/>
        <pc:sldMkLst>
          <pc:docMk/>
          <pc:sldMk cId="1454607076" sldId="275"/>
        </pc:sldMkLst>
        <pc:spChg chg="del mod">
          <ac:chgData name="Gunel Qarayeva" userId="2357cff9cc730513" providerId="LiveId" clId="{238DC099-FB71-47A2-82CE-A92440E09CCB}" dt="2022-05-17T21:19:36.081" v="371" actId="478"/>
          <ac:spMkLst>
            <pc:docMk/>
            <pc:sldMk cId="1454607076" sldId="275"/>
            <ac:spMk id="2" creationId="{5C069A10-0D0D-4DDB-9218-14B026F261C8}"/>
          </ac:spMkLst>
        </pc:spChg>
        <pc:spChg chg="mod">
          <ac:chgData name="Gunel Qarayeva" userId="2357cff9cc730513" providerId="LiveId" clId="{238DC099-FB71-47A2-82CE-A92440E09CCB}" dt="2022-05-17T21:22:57.567" v="384" actId="20577"/>
          <ac:spMkLst>
            <pc:docMk/>
            <pc:sldMk cId="1454607076" sldId="275"/>
            <ac:spMk id="3" creationId="{B0A2802C-453F-4D50-8310-66DAC9D84F62}"/>
          </ac:spMkLst>
        </pc:spChg>
      </pc:sldChg>
      <pc:sldChg chg="delSp modSp new mod">
        <pc:chgData name="Gunel Qarayeva" userId="2357cff9cc730513" providerId="LiveId" clId="{238DC099-FB71-47A2-82CE-A92440E09CCB}" dt="2022-05-17T21:24:48.444" v="393" actId="13900"/>
        <pc:sldMkLst>
          <pc:docMk/>
          <pc:sldMk cId="1263382083" sldId="276"/>
        </pc:sldMkLst>
        <pc:spChg chg="del mod">
          <ac:chgData name="Gunel Qarayeva" userId="2357cff9cc730513" providerId="LiveId" clId="{238DC099-FB71-47A2-82CE-A92440E09CCB}" dt="2022-05-17T21:24:08.336" v="386" actId="478"/>
          <ac:spMkLst>
            <pc:docMk/>
            <pc:sldMk cId="1263382083" sldId="276"/>
            <ac:spMk id="2" creationId="{B8D5ADFD-77B3-40B3-A5F7-0ACFD5223EC3}"/>
          </ac:spMkLst>
        </pc:spChg>
        <pc:spChg chg="mod">
          <ac:chgData name="Gunel Qarayeva" userId="2357cff9cc730513" providerId="LiveId" clId="{238DC099-FB71-47A2-82CE-A92440E09CCB}" dt="2022-05-17T21:24:48.444" v="393" actId="13900"/>
          <ac:spMkLst>
            <pc:docMk/>
            <pc:sldMk cId="1263382083" sldId="276"/>
            <ac:spMk id="3" creationId="{27588ECB-45E7-48B8-8262-B9F58EF39F9C}"/>
          </ac:spMkLst>
        </pc:spChg>
      </pc:sldChg>
      <pc:sldChg chg="delSp modSp new mod">
        <pc:chgData name="Gunel Qarayeva" userId="2357cff9cc730513" providerId="LiveId" clId="{238DC099-FB71-47A2-82CE-A92440E09CCB}" dt="2022-05-17T21:36:26.557" v="578" actId="255"/>
        <pc:sldMkLst>
          <pc:docMk/>
          <pc:sldMk cId="377993024" sldId="277"/>
        </pc:sldMkLst>
        <pc:spChg chg="del mod">
          <ac:chgData name="Gunel Qarayeva" userId="2357cff9cc730513" providerId="LiveId" clId="{238DC099-FB71-47A2-82CE-A92440E09CCB}" dt="2022-05-17T21:25:11.620" v="395" actId="478"/>
          <ac:spMkLst>
            <pc:docMk/>
            <pc:sldMk cId="377993024" sldId="277"/>
            <ac:spMk id="2" creationId="{6FD9789E-4096-4DDF-8F9A-247D5C2F1AEA}"/>
          </ac:spMkLst>
        </pc:spChg>
        <pc:spChg chg="mod">
          <ac:chgData name="Gunel Qarayeva" userId="2357cff9cc730513" providerId="LiveId" clId="{238DC099-FB71-47A2-82CE-A92440E09CCB}" dt="2022-05-17T21:36:26.557" v="578" actId="255"/>
          <ac:spMkLst>
            <pc:docMk/>
            <pc:sldMk cId="377993024" sldId="277"/>
            <ac:spMk id="3" creationId="{1BBF80ED-45D7-4B9B-B56B-9794768284DC}"/>
          </ac:spMkLst>
        </pc:spChg>
      </pc:sldChg>
      <pc:sldChg chg="delSp modSp new mod">
        <pc:chgData name="Gunel Qarayeva" userId="2357cff9cc730513" providerId="LiveId" clId="{238DC099-FB71-47A2-82CE-A92440E09CCB}" dt="2022-05-17T21:37:43.372" v="585" actId="255"/>
        <pc:sldMkLst>
          <pc:docMk/>
          <pc:sldMk cId="947782788" sldId="278"/>
        </pc:sldMkLst>
        <pc:spChg chg="del mod">
          <ac:chgData name="Gunel Qarayeva" userId="2357cff9cc730513" providerId="LiveId" clId="{238DC099-FB71-47A2-82CE-A92440E09CCB}" dt="2022-05-17T21:26:02.159" v="403" actId="478"/>
          <ac:spMkLst>
            <pc:docMk/>
            <pc:sldMk cId="947782788" sldId="278"/>
            <ac:spMk id="2" creationId="{5CB874B3-CDC1-491B-9A66-B4D15BE66ECE}"/>
          </ac:spMkLst>
        </pc:spChg>
        <pc:spChg chg="mod">
          <ac:chgData name="Gunel Qarayeva" userId="2357cff9cc730513" providerId="LiveId" clId="{238DC099-FB71-47A2-82CE-A92440E09CCB}" dt="2022-05-17T21:37:43.372" v="585" actId="255"/>
          <ac:spMkLst>
            <pc:docMk/>
            <pc:sldMk cId="947782788" sldId="278"/>
            <ac:spMk id="3" creationId="{450C6B8F-F5DC-4F77-8F19-F70A80A0B222}"/>
          </ac:spMkLst>
        </pc:spChg>
      </pc:sldChg>
      <pc:sldChg chg="delSp modSp new mod">
        <pc:chgData name="Gunel Qarayeva" userId="2357cff9cc730513" providerId="LiveId" clId="{238DC099-FB71-47A2-82CE-A92440E09CCB}" dt="2022-05-17T21:38:11.997" v="586" actId="255"/>
        <pc:sldMkLst>
          <pc:docMk/>
          <pc:sldMk cId="2709738724" sldId="279"/>
        </pc:sldMkLst>
        <pc:spChg chg="del mod">
          <ac:chgData name="Gunel Qarayeva" userId="2357cff9cc730513" providerId="LiveId" clId="{238DC099-FB71-47A2-82CE-A92440E09CCB}" dt="2022-05-17T21:30:31.491" v="481" actId="478"/>
          <ac:spMkLst>
            <pc:docMk/>
            <pc:sldMk cId="2709738724" sldId="279"/>
            <ac:spMk id="2" creationId="{8EE9D45F-7EF5-4C7B-AD7F-833340089302}"/>
          </ac:spMkLst>
        </pc:spChg>
        <pc:spChg chg="mod">
          <ac:chgData name="Gunel Qarayeva" userId="2357cff9cc730513" providerId="LiveId" clId="{238DC099-FB71-47A2-82CE-A92440E09CCB}" dt="2022-05-17T21:38:11.997" v="586" actId="255"/>
          <ac:spMkLst>
            <pc:docMk/>
            <pc:sldMk cId="2709738724" sldId="279"/>
            <ac:spMk id="3" creationId="{5C55B850-7534-4485-B0AC-7EA98C58DEB2}"/>
          </ac:spMkLst>
        </pc:spChg>
      </pc:sldChg>
    </pc:docChg>
  </pc:docChgLst>
  <pc:docChgLst>
    <pc:chgData name="Gunel Qarayeva" userId="2357cff9cc730513" providerId="LiveId" clId="{0458AD46-B8D2-4320-AFDC-B6B2C941B2AF}"/>
    <pc:docChg chg="custSel modSld">
      <pc:chgData name="Gunel Qarayeva" userId="2357cff9cc730513" providerId="LiveId" clId="{0458AD46-B8D2-4320-AFDC-B6B2C941B2AF}" dt="2022-04-19T07:31:02.616" v="177" actId="20577"/>
      <pc:docMkLst>
        <pc:docMk/>
      </pc:docMkLst>
      <pc:sldChg chg="modSp">
        <pc:chgData name="Gunel Qarayeva" userId="2357cff9cc730513" providerId="LiveId" clId="{0458AD46-B8D2-4320-AFDC-B6B2C941B2AF}" dt="2022-04-19T07:12:39.975" v="5" actId="2711"/>
        <pc:sldMkLst>
          <pc:docMk/>
          <pc:sldMk cId="78681586" sldId="256"/>
        </pc:sldMkLst>
        <pc:spChg chg="mod">
          <ac:chgData name="Gunel Qarayeva" userId="2357cff9cc730513" providerId="LiveId" clId="{0458AD46-B8D2-4320-AFDC-B6B2C941B2AF}" dt="2022-04-19T07:12:39.975" v="5" actId="2711"/>
          <ac:spMkLst>
            <pc:docMk/>
            <pc:sldMk cId="78681586" sldId="256"/>
            <ac:spMk id="2" creationId="{3345BA77-5025-2C43-9379-48D02372623B}"/>
          </ac:spMkLst>
        </pc:spChg>
      </pc:sldChg>
      <pc:sldChg chg="modSp mod">
        <pc:chgData name="Gunel Qarayeva" userId="2357cff9cc730513" providerId="LiveId" clId="{0458AD46-B8D2-4320-AFDC-B6B2C941B2AF}" dt="2022-04-19T07:12:24.340" v="4" actId="5793"/>
        <pc:sldMkLst>
          <pc:docMk/>
          <pc:sldMk cId="1004405916" sldId="257"/>
        </pc:sldMkLst>
        <pc:spChg chg="mod">
          <ac:chgData name="Gunel Qarayeva" userId="2357cff9cc730513" providerId="LiveId" clId="{0458AD46-B8D2-4320-AFDC-B6B2C941B2AF}" dt="2022-04-19T07:11:47.995" v="2" actId="2711"/>
          <ac:spMkLst>
            <pc:docMk/>
            <pc:sldMk cId="1004405916" sldId="257"/>
            <ac:spMk id="2" creationId="{771D4856-359F-1F4D-8038-1E1F5D851F6A}"/>
          </ac:spMkLst>
        </pc:spChg>
        <pc:spChg chg="mod">
          <ac:chgData name="Gunel Qarayeva" userId="2357cff9cc730513" providerId="LiveId" clId="{0458AD46-B8D2-4320-AFDC-B6B2C941B2AF}" dt="2022-04-19T07:12:24.340" v="4" actId="5793"/>
          <ac:spMkLst>
            <pc:docMk/>
            <pc:sldMk cId="1004405916" sldId="257"/>
            <ac:spMk id="3" creationId="{533C12CC-5052-F247-B44A-EC569F81919D}"/>
          </ac:spMkLst>
        </pc:spChg>
      </pc:sldChg>
      <pc:sldChg chg="modSp mod">
        <pc:chgData name="Gunel Qarayeva" userId="2357cff9cc730513" providerId="LiveId" clId="{0458AD46-B8D2-4320-AFDC-B6B2C941B2AF}" dt="2022-04-19T07:30:01.513" v="176" actId="20577"/>
        <pc:sldMkLst>
          <pc:docMk/>
          <pc:sldMk cId="4239022935" sldId="258"/>
        </pc:sldMkLst>
        <pc:spChg chg="mod">
          <ac:chgData name="Gunel Qarayeva" userId="2357cff9cc730513" providerId="LiveId" clId="{0458AD46-B8D2-4320-AFDC-B6B2C941B2AF}" dt="2022-04-19T07:13:02.127" v="6" actId="2711"/>
          <ac:spMkLst>
            <pc:docMk/>
            <pc:sldMk cId="4239022935" sldId="258"/>
            <ac:spMk id="2" creationId="{31F757CA-E38D-3E4E-B1B5-473FD51FFF2E}"/>
          </ac:spMkLst>
        </pc:spChg>
        <pc:spChg chg="mod">
          <ac:chgData name="Gunel Qarayeva" userId="2357cff9cc730513" providerId="LiveId" clId="{0458AD46-B8D2-4320-AFDC-B6B2C941B2AF}" dt="2022-04-19T07:30:01.513" v="176" actId="20577"/>
          <ac:spMkLst>
            <pc:docMk/>
            <pc:sldMk cId="4239022935" sldId="258"/>
            <ac:spMk id="4" creationId="{0A8FF9F9-2A43-1B47-8A86-D5E1E5F8DD92}"/>
          </ac:spMkLst>
        </pc:spChg>
      </pc:sldChg>
      <pc:sldChg chg="modSp mod">
        <pc:chgData name="Gunel Qarayeva" userId="2357cff9cc730513" providerId="LiveId" clId="{0458AD46-B8D2-4320-AFDC-B6B2C941B2AF}" dt="2022-04-19T07:16:01.257" v="64" actId="113"/>
        <pc:sldMkLst>
          <pc:docMk/>
          <pc:sldMk cId="3076685501" sldId="260"/>
        </pc:sldMkLst>
        <pc:spChg chg="mod">
          <ac:chgData name="Gunel Qarayeva" userId="2357cff9cc730513" providerId="LiveId" clId="{0458AD46-B8D2-4320-AFDC-B6B2C941B2AF}" dt="2022-04-19T07:14:42.045" v="55" actId="14100"/>
          <ac:spMkLst>
            <pc:docMk/>
            <pc:sldMk cId="3076685501" sldId="260"/>
            <ac:spMk id="2" creationId="{FAF394E4-437A-C045-9E40-7A8F7501B0C3}"/>
          </ac:spMkLst>
        </pc:spChg>
        <pc:spChg chg="mod">
          <ac:chgData name="Gunel Qarayeva" userId="2357cff9cc730513" providerId="LiveId" clId="{0458AD46-B8D2-4320-AFDC-B6B2C941B2AF}" dt="2022-04-19T07:16:01.257" v="64" actId="113"/>
          <ac:spMkLst>
            <pc:docMk/>
            <pc:sldMk cId="3076685501" sldId="260"/>
            <ac:spMk id="3" creationId="{270C0705-C037-3241-B5B3-2E0A11C7A064}"/>
          </ac:spMkLst>
        </pc:spChg>
        <pc:spChg chg="mod">
          <ac:chgData name="Gunel Qarayeva" userId="2357cff9cc730513" providerId="LiveId" clId="{0458AD46-B8D2-4320-AFDC-B6B2C941B2AF}" dt="2022-04-19T07:15:39.519" v="63" actId="14100"/>
          <ac:spMkLst>
            <pc:docMk/>
            <pc:sldMk cId="3076685501" sldId="260"/>
            <ac:spMk id="4" creationId="{F4828053-2A0B-9347-8517-AFBF97FE3BCA}"/>
          </ac:spMkLst>
        </pc:spChg>
      </pc:sldChg>
      <pc:sldChg chg="modSp mod">
        <pc:chgData name="Gunel Qarayeva" userId="2357cff9cc730513" providerId="LiveId" clId="{0458AD46-B8D2-4320-AFDC-B6B2C941B2AF}" dt="2022-04-19T07:18:20.383" v="92" actId="113"/>
        <pc:sldMkLst>
          <pc:docMk/>
          <pc:sldMk cId="588000093" sldId="262"/>
        </pc:sldMkLst>
        <pc:spChg chg="mod">
          <ac:chgData name="Gunel Qarayeva" userId="2357cff9cc730513" providerId="LiveId" clId="{0458AD46-B8D2-4320-AFDC-B6B2C941B2AF}" dt="2022-04-19T07:18:20.383" v="92" actId="113"/>
          <ac:spMkLst>
            <pc:docMk/>
            <pc:sldMk cId="588000093" sldId="262"/>
            <ac:spMk id="4" creationId="{449C9D74-6760-7641-93DA-BB669A6D3A19}"/>
          </ac:spMkLst>
        </pc:spChg>
        <pc:spChg chg="mod">
          <ac:chgData name="Gunel Qarayeva" userId="2357cff9cc730513" providerId="LiveId" clId="{0458AD46-B8D2-4320-AFDC-B6B2C941B2AF}" dt="2022-04-19T07:18:03.694" v="91" actId="2711"/>
          <ac:spMkLst>
            <pc:docMk/>
            <pc:sldMk cId="588000093" sldId="262"/>
            <ac:spMk id="6" creationId="{12B03913-6B6B-B948-9ABE-5FDA4C989A83}"/>
          </ac:spMkLst>
        </pc:spChg>
      </pc:sldChg>
      <pc:sldChg chg="modSp mod">
        <pc:chgData name="Gunel Qarayeva" userId="2357cff9cc730513" providerId="LiveId" clId="{0458AD46-B8D2-4320-AFDC-B6B2C941B2AF}" dt="2022-04-19T07:19:05.093" v="98" actId="20577"/>
        <pc:sldMkLst>
          <pc:docMk/>
          <pc:sldMk cId="4054712776" sldId="263"/>
        </pc:sldMkLst>
        <pc:spChg chg="mod">
          <ac:chgData name="Gunel Qarayeva" userId="2357cff9cc730513" providerId="LiveId" clId="{0458AD46-B8D2-4320-AFDC-B6B2C941B2AF}" dt="2022-04-19T07:18:32.942" v="93" actId="2711"/>
          <ac:spMkLst>
            <pc:docMk/>
            <pc:sldMk cId="4054712776" sldId="263"/>
            <ac:spMk id="2" creationId="{F551F603-0364-9D4C-BAA2-72DFCBB7200C}"/>
          </ac:spMkLst>
        </pc:spChg>
        <pc:spChg chg="mod">
          <ac:chgData name="Gunel Qarayeva" userId="2357cff9cc730513" providerId="LiveId" clId="{0458AD46-B8D2-4320-AFDC-B6B2C941B2AF}" dt="2022-04-19T07:19:05.093" v="98" actId="20577"/>
          <ac:spMkLst>
            <pc:docMk/>
            <pc:sldMk cId="4054712776" sldId="263"/>
            <ac:spMk id="3" creationId="{A184FB6D-3785-4241-8088-BFEB3B10362F}"/>
          </ac:spMkLst>
        </pc:spChg>
      </pc:sldChg>
      <pc:sldChg chg="modSp mod">
        <pc:chgData name="Gunel Qarayeva" userId="2357cff9cc730513" providerId="LiveId" clId="{0458AD46-B8D2-4320-AFDC-B6B2C941B2AF}" dt="2022-04-19T07:22:48.142" v="129" actId="14100"/>
        <pc:sldMkLst>
          <pc:docMk/>
          <pc:sldMk cId="3727038432" sldId="265"/>
        </pc:sldMkLst>
        <pc:spChg chg="mod">
          <ac:chgData name="Gunel Qarayeva" userId="2357cff9cc730513" providerId="LiveId" clId="{0458AD46-B8D2-4320-AFDC-B6B2C941B2AF}" dt="2022-04-19T07:22:34.288" v="128" actId="14100"/>
          <ac:spMkLst>
            <pc:docMk/>
            <pc:sldMk cId="3727038432" sldId="265"/>
            <ac:spMk id="2" creationId="{B3576449-1B20-AC4D-ACF9-BB4918AA2F88}"/>
          </ac:spMkLst>
        </pc:spChg>
        <pc:spChg chg="mod">
          <ac:chgData name="Gunel Qarayeva" userId="2357cff9cc730513" providerId="LiveId" clId="{0458AD46-B8D2-4320-AFDC-B6B2C941B2AF}" dt="2022-04-19T07:22:21.562" v="126" actId="14100"/>
          <ac:spMkLst>
            <pc:docMk/>
            <pc:sldMk cId="3727038432" sldId="265"/>
            <ac:spMk id="3" creationId="{9CBC769A-3D7A-F34A-A651-E3A67971227C}"/>
          </ac:spMkLst>
        </pc:spChg>
        <pc:spChg chg="mod">
          <ac:chgData name="Gunel Qarayeva" userId="2357cff9cc730513" providerId="LiveId" clId="{0458AD46-B8D2-4320-AFDC-B6B2C941B2AF}" dt="2022-04-19T07:22:48.142" v="129" actId="14100"/>
          <ac:spMkLst>
            <pc:docMk/>
            <pc:sldMk cId="3727038432" sldId="265"/>
            <ac:spMk id="4" creationId="{C620DE7C-F29E-7C46-AA7D-F3BF6E868533}"/>
          </ac:spMkLst>
        </pc:spChg>
      </pc:sldChg>
      <pc:sldChg chg="modSp mod">
        <pc:chgData name="Gunel Qarayeva" userId="2357cff9cc730513" providerId="LiveId" clId="{0458AD46-B8D2-4320-AFDC-B6B2C941B2AF}" dt="2022-04-19T07:31:02.616" v="177" actId="20577"/>
        <pc:sldMkLst>
          <pc:docMk/>
          <pc:sldMk cId="933966614" sldId="266"/>
        </pc:sldMkLst>
        <pc:spChg chg="mod">
          <ac:chgData name="Gunel Qarayeva" userId="2357cff9cc730513" providerId="LiveId" clId="{0458AD46-B8D2-4320-AFDC-B6B2C941B2AF}" dt="2022-04-19T07:23:32.566" v="133" actId="14100"/>
          <ac:spMkLst>
            <pc:docMk/>
            <pc:sldMk cId="933966614" sldId="266"/>
            <ac:spMk id="2" creationId="{7F0351B6-09B0-C24F-8338-34DFBD5CE8B1}"/>
          </ac:spMkLst>
        </pc:spChg>
        <pc:spChg chg="mod">
          <ac:chgData name="Gunel Qarayeva" userId="2357cff9cc730513" providerId="LiveId" clId="{0458AD46-B8D2-4320-AFDC-B6B2C941B2AF}" dt="2022-04-19T07:31:02.616" v="177" actId="20577"/>
          <ac:spMkLst>
            <pc:docMk/>
            <pc:sldMk cId="933966614" sldId="266"/>
            <ac:spMk id="4" creationId="{56D62815-F855-474B-B774-08A531C5488A}"/>
          </ac:spMkLst>
        </pc:spChg>
      </pc:sldChg>
      <pc:sldChg chg="modSp mod">
        <pc:chgData name="Gunel Qarayeva" userId="2357cff9cc730513" providerId="LiveId" clId="{0458AD46-B8D2-4320-AFDC-B6B2C941B2AF}" dt="2022-04-19T07:26:32.317" v="161" actId="20577"/>
        <pc:sldMkLst>
          <pc:docMk/>
          <pc:sldMk cId="345709532" sldId="267"/>
        </pc:sldMkLst>
        <pc:spChg chg="mod">
          <ac:chgData name="Gunel Qarayeva" userId="2357cff9cc730513" providerId="LiveId" clId="{0458AD46-B8D2-4320-AFDC-B6B2C941B2AF}" dt="2022-04-19T07:25:35.407" v="149" actId="27636"/>
          <ac:spMkLst>
            <pc:docMk/>
            <pc:sldMk cId="345709532" sldId="267"/>
            <ac:spMk id="2" creationId="{9035517A-CEFB-3249-B215-51B2EFFFDE27}"/>
          </ac:spMkLst>
        </pc:spChg>
        <pc:spChg chg="mod">
          <ac:chgData name="Gunel Qarayeva" userId="2357cff9cc730513" providerId="LiveId" clId="{0458AD46-B8D2-4320-AFDC-B6B2C941B2AF}" dt="2022-04-19T07:26:32.317" v="161" actId="20577"/>
          <ac:spMkLst>
            <pc:docMk/>
            <pc:sldMk cId="345709532" sldId="267"/>
            <ac:spMk id="4" creationId="{1621A539-C5A6-1E43-A6B2-32B48D0C787B}"/>
          </ac:spMkLst>
        </pc:spChg>
      </pc:sldChg>
      <pc:sldChg chg="modSp mod">
        <pc:chgData name="Gunel Qarayeva" userId="2357cff9cc730513" providerId="LiveId" clId="{0458AD46-B8D2-4320-AFDC-B6B2C941B2AF}" dt="2022-04-19T07:28:34.238" v="168" actId="5793"/>
        <pc:sldMkLst>
          <pc:docMk/>
          <pc:sldMk cId="433504175" sldId="268"/>
        </pc:sldMkLst>
        <pc:spChg chg="mod">
          <ac:chgData name="Gunel Qarayeva" userId="2357cff9cc730513" providerId="LiveId" clId="{0458AD46-B8D2-4320-AFDC-B6B2C941B2AF}" dt="2022-04-19T07:27:52.272" v="164" actId="14100"/>
          <ac:spMkLst>
            <pc:docMk/>
            <pc:sldMk cId="433504175" sldId="268"/>
            <ac:spMk id="2" creationId="{2A2CBF7E-9708-5244-AFA1-0FF326CE00DC}"/>
          </ac:spMkLst>
        </pc:spChg>
        <pc:spChg chg="mod">
          <ac:chgData name="Gunel Qarayeva" userId="2357cff9cc730513" providerId="LiveId" clId="{0458AD46-B8D2-4320-AFDC-B6B2C941B2AF}" dt="2022-04-19T07:28:34.238" v="168" actId="5793"/>
          <ac:spMkLst>
            <pc:docMk/>
            <pc:sldMk cId="433504175" sldId="268"/>
            <ac:spMk id="3" creationId="{F732ABD0-CF48-7245-A1EE-B6B7AFCBC2D0}"/>
          </ac:spMkLst>
        </pc:spChg>
      </pc:sldChg>
      <pc:sldChg chg="modSp mod">
        <pc:chgData name="Gunel Qarayeva" userId="2357cff9cc730513" providerId="LiveId" clId="{0458AD46-B8D2-4320-AFDC-B6B2C941B2AF}" dt="2022-04-19T07:24:44.465" v="141" actId="14100"/>
        <pc:sldMkLst>
          <pc:docMk/>
          <pc:sldMk cId="913669454" sldId="269"/>
        </pc:sldMkLst>
        <pc:spChg chg="mod">
          <ac:chgData name="Gunel Qarayeva" userId="2357cff9cc730513" providerId="LiveId" clId="{0458AD46-B8D2-4320-AFDC-B6B2C941B2AF}" dt="2022-04-19T07:24:44.465" v="141" actId="14100"/>
          <ac:spMkLst>
            <pc:docMk/>
            <pc:sldMk cId="913669454" sldId="269"/>
            <ac:spMk id="2" creationId="{FE6225D1-E3EB-824B-9801-990AA892A4CE}"/>
          </ac:spMkLst>
        </pc:spChg>
      </pc:sldChg>
    </pc:docChg>
  </pc:docChgLst>
  <pc:docChgLst>
    <pc:chgData name="Gunel Qarayeva" userId="2357cff9cc730513" providerId="LiveId" clId="{799DBF7C-D5A8-4872-82CB-09D8E50C7DDD}"/>
    <pc:docChg chg="undo custSel addSld delSld modSld">
      <pc:chgData name="Gunel Qarayeva" userId="2357cff9cc730513" providerId="LiveId" clId="{799DBF7C-D5A8-4872-82CB-09D8E50C7DDD}" dt="2022-05-10T00:03:21.800" v="192" actId="207"/>
      <pc:docMkLst>
        <pc:docMk/>
      </pc:docMkLst>
      <pc:sldChg chg="modSp mod">
        <pc:chgData name="Gunel Qarayeva" userId="2357cff9cc730513" providerId="LiveId" clId="{799DBF7C-D5A8-4872-82CB-09D8E50C7DDD}" dt="2022-05-09T23:52:47.538" v="115" actId="207"/>
        <pc:sldMkLst>
          <pc:docMk/>
          <pc:sldMk cId="78681586" sldId="256"/>
        </pc:sldMkLst>
        <pc:spChg chg="mod">
          <ac:chgData name="Gunel Qarayeva" userId="2357cff9cc730513" providerId="LiveId" clId="{799DBF7C-D5A8-4872-82CB-09D8E50C7DDD}" dt="2022-05-09T23:52:47.538" v="115" actId="207"/>
          <ac:spMkLst>
            <pc:docMk/>
            <pc:sldMk cId="78681586" sldId="256"/>
            <ac:spMk id="2" creationId="{3345BA77-5025-2C43-9379-48D02372623B}"/>
          </ac:spMkLst>
        </pc:spChg>
      </pc:sldChg>
      <pc:sldChg chg="addSp delSp modSp mod">
        <pc:chgData name="Gunel Qarayeva" userId="2357cff9cc730513" providerId="LiveId" clId="{799DBF7C-D5A8-4872-82CB-09D8E50C7DDD}" dt="2022-05-10T00:01:49.834" v="186" actId="207"/>
        <pc:sldMkLst>
          <pc:docMk/>
          <pc:sldMk cId="1004405916" sldId="257"/>
        </pc:sldMkLst>
        <pc:spChg chg="del mod">
          <ac:chgData name="Gunel Qarayeva" userId="2357cff9cc730513" providerId="LiveId" clId="{799DBF7C-D5A8-4872-82CB-09D8E50C7DDD}" dt="2022-05-09T23:32:52.621" v="17" actId="478"/>
          <ac:spMkLst>
            <pc:docMk/>
            <pc:sldMk cId="1004405916" sldId="257"/>
            <ac:spMk id="2" creationId="{771D4856-359F-1F4D-8038-1E1F5D851F6A}"/>
          </ac:spMkLst>
        </pc:spChg>
        <pc:spChg chg="mod">
          <ac:chgData name="Gunel Qarayeva" userId="2357cff9cc730513" providerId="LiveId" clId="{799DBF7C-D5A8-4872-82CB-09D8E50C7DDD}" dt="2022-05-10T00:01:49.834" v="186" actId="207"/>
          <ac:spMkLst>
            <pc:docMk/>
            <pc:sldMk cId="1004405916" sldId="257"/>
            <ac:spMk id="3" creationId="{533C12CC-5052-F247-B44A-EC569F81919D}"/>
          </ac:spMkLst>
        </pc:spChg>
        <pc:spChg chg="add del mod">
          <ac:chgData name="Gunel Qarayeva" userId="2357cff9cc730513" providerId="LiveId" clId="{799DBF7C-D5A8-4872-82CB-09D8E50C7DDD}" dt="2022-05-09T23:32:56.898" v="19" actId="478"/>
          <ac:spMkLst>
            <pc:docMk/>
            <pc:sldMk cId="1004405916" sldId="257"/>
            <ac:spMk id="5" creationId="{EEF0CEA6-04A7-4125-BC27-50C3720678C2}"/>
          </ac:spMkLst>
        </pc:spChg>
      </pc:sldChg>
      <pc:sldChg chg="modSp mod">
        <pc:chgData name="Gunel Qarayeva" userId="2357cff9cc730513" providerId="LiveId" clId="{799DBF7C-D5A8-4872-82CB-09D8E50C7DDD}" dt="2022-05-10T00:02:02.710" v="187" actId="20577"/>
        <pc:sldMkLst>
          <pc:docMk/>
          <pc:sldMk cId="4239022935" sldId="258"/>
        </pc:sldMkLst>
        <pc:spChg chg="mod">
          <ac:chgData name="Gunel Qarayeva" userId="2357cff9cc730513" providerId="LiveId" clId="{799DBF7C-D5A8-4872-82CB-09D8E50C7DDD}" dt="2022-05-10T00:02:02.710" v="187" actId="20577"/>
          <ac:spMkLst>
            <pc:docMk/>
            <pc:sldMk cId="4239022935" sldId="258"/>
            <ac:spMk id="4" creationId="{0A8FF9F9-2A43-1B47-8A86-D5E1E5F8DD92}"/>
          </ac:spMkLst>
        </pc:spChg>
      </pc:sldChg>
      <pc:sldChg chg="modSp mod">
        <pc:chgData name="Gunel Qarayeva" userId="2357cff9cc730513" providerId="LiveId" clId="{799DBF7C-D5A8-4872-82CB-09D8E50C7DDD}" dt="2022-05-09T23:35:15.923" v="59" actId="255"/>
        <pc:sldMkLst>
          <pc:docMk/>
          <pc:sldMk cId="3076685501" sldId="260"/>
        </pc:sldMkLst>
        <pc:spChg chg="mod">
          <ac:chgData name="Gunel Qarayeva" userId="2357cff9cc730513" providerId="LiveId" clId="{799DBF7C-D5A8-4872-82CB-09D8E50C7DDD}" dt="2022-05-09T23:35:15.923" v="59" actId="255"/>
          <ac:spMkLst>
            <pc:docMk/>
            <pc:sldMk cId="3076685501" sldId="260"/>
            <ac:spMk id="4" creationId="{F4828053-2A0B-9347-8517-AFBF97FE3BCA}"/>
          </ac:spMkLst>
        </pc:spChg>
      </pc:sldChg>
      <pc:sldChg chg="modSp mod">
        <pc:chgData name="Gunel Qarayeva" userId="2357cff9cc730513" providerId="LiveId" clId="{799DBF7C-D5A8-4872-82CB-09D8E50C7DDD}" dt="2022-05-09T23:53:54.645" v="121" actId="20577"/>
        <pc:sldMkLst>
          <pc:docMk/>
          <pc:sldMk cId="1649235488" sldId="261"/>
        </pc:sldMkLst>
        <pc:spChg chg="mod">
          <ac:chgData name="Gunel Qarayeva" userId="2357cff9cc730513" providerId="LiveId" clId="{799DBF7C-D5A8-4872-82CB-09D8E50C7DDD}" dt="2022-05-09T23:53:54.645" v="121" actId="20577"/>
          <ac:spMkLst>
            <pc:docMk/>
            <pc:sldMk cId="1649235488" sldId="261"/>
            <ac:spMk id="3" creationId="{01FA87D9-45A6-0247-BCA7-5905D63875C1}"/>
          </ac:spMkLst>
        </pc:spChg>
      </pc:sldChg>
      <pc:sldChg chg="modSp">
        <pc:chgData name="Gunel Qarayeva" userId="2357cff9cc730513" providerId="LiveId" clId="{799DBF7C-D5A8-4872-82CB-09D8E50C7DDD}" dt="2022-05-10T00:02:33.809" v="188" actId="207"/>
        <pc:sldMkLst>
          <pc:docMk/>
          <pc:sldMk cId="588000093" sldId="262"/>
        </pc:sldMkLst>
        <pc:spChg chg="mod">
          <ac:chgData name="Gunel Qarayeva" userId="2357cff9cc730513" providerId="LiveId" clId="{799DBF7C-D5A8-4872-82CB-09D8E50C7DDD}" dt="2022-05-10T00:02:33.809" v="188" actId="207"/>
          <ac:spMkLst>
            <pc:docMk/>
            <pc:sldMk cId="588000093" sldId="262"/>
            <ac:spMk id="4" creationId="{449C9D74-6760-7641-93DA-BB669A6D3A19}"/>
          </ac:spMkLst>
        </pc:spChg>
      </pc:sldChg>
      <pc:sldChg chg="modSp mod">
        <pc:chgData name="Gunel Qarayeva" userId="2357cff9cc730513" providerId="LiveId" clId="{799DBF7C-D5A8-4872-82CB-09D8E50C7DDD}" dt="2022-05-10T00:02:46.371" v="189" actId="207"/>
        <pc:sldMkLst>
          <pc:docMk/>
          <pc:sldMk cId="4054712776" sldId="263"/>
        </pc:sldMkLst>
        <pc:spChg chg="mod">
          <ac:chgData name="Gunel Qarayeva" userId="2357cff9cc730513" providerId="LiveId" clId="{799DBF7C-D5A8-4872-82CB-09D8E50C7DDD}" dt="2022-05-10T00:02:46.371" v="189" actId="207"/>
          <ac:spMkLst>
            <pc:docMk/>
            <pc:sldMk cId="4054712776" sldId="263"/>
            <ac:spMk id="3" creationId="{A184FB6D-3785-4241-8088-BFEB3B10362F}"/>
          </ac:spMkLst>
        </pc:spChg>
      </pc:sldChg>
      <pc:sldChg chg="modSp mod">
        <pc:chgData name="Gunel Qarayeva" userId="2357cff9cc730513" providerId="LiveId" clId="{799DBF7C-D5A8-4872-82CB-09D8E50C7DDD}" dt="2022-05-10T00:00:45.279" v="184" actId="2710"/>
        <pc:sldMkLst>
          <pc:docMk/>
          <pc:sldMk cId="3727038432" sldId="265"/>
        </pc:sldMkLst>
        <pc:spChg chg="mod">
          <ac:chgData name="Gunel Qarayeva" userId="2357cff9cc730513" providerId="LiveId" clId="{799DBF7C-D5A8-4872-82CB-09D8E50C7DDD}" dt="2022-05-10T00:00:45.279" v="184" actId="2710"/>
          <ac:spMkLst>
            <pc:docMk/>
            <pc:sldMk cId="3727038432" sldId="265"/>
            <ac:spMk id="6" creationId="{5830EA39-26FC-46F3-9568-DE762B8BC416}"/>
          </ac:spMkLst>
        </pc:spChg>
      </pc:sldChg>
      <pc:sldChg chg="del">
        <pc:chgData name="Gunel Qarayeva" userId="2357cff9cc730513" providerId="LiveId" clId="{799DBF7C-D5A8-4872-82CB-09D8E50C7DDD}" dt="2022-05-09T23:47:08.013" v="93" actId="2696"/>
        <pc:sldMkLst>
          <pc:docMk/>
          <pc:sldMk cId="933966614" sldId="266"/>
        </pc:sldMkLst>
      </pc:sldChg>
      <pc:sldChg chg="del">
        <pc:chgData name="Gunel Qarayeva" userId="2357cff9cc730513" providerId="LiveId" clId="{799DBF7C-D5A8-4872-82CB-09D8E50C7DDD}" dt="2022-05-09T23:51:55.960" v="113" actId="2696"/>
        <pc:sldMkLst>
          <pc:docMk/>
          <pc:sldMk cId="345709532" sldId="267"/>
        </pc:sldMkLst>
      </pc:sldChg>
      <pc:sldChg chg="modSp mod">
        <pc:chgData name="Gunel Qarayeva" userId="2357cff9cc730513" providerId="LiveId" clId="{799DBF7C-D5A8-4872-82CB-09D8E50C7DDD}" dt="2022-05-09T23:57:43.873" v="166" actId="113"/>
        <pc:sldMkLst>
          <pc:docMk/>
          <pc:sldMk cId="433504175" sldId="268"/>
        </pc:sldMkLst>
        <pc:spChg chg="mod">
          <ac:chgData name="Gunel Qarayeva" userId="2357cff9cc730513" providerId="LiveId" clId="{799DBF7C-D5A8-4872-82CB-09D8E50C7DDD}" dt="2022-05-09T23:57:43.873" v="166" actId="113"/>
          <ac:spMkLst>
            <pc:docMk/>
            <pc:sldMk cId="433504175" sldId="268"/>
            <ac:spMk id="3" creationId="{F732ABD0-CF48-7245-A1EE-B6B7AFCBC2D0}"/>
          </ac:spMkLst>
        </pc:spChg>
      </pc:sldChg>
      <pc:sldChg chg="modSp mod">
        <pc:chgData name="Gunel Qarayeva" userId="2357cff9cc730513" providerId="LiveId" clId="{799DBF7C-D5A8-4872-82CB-09D8E50C7DDD}" dt="2022-05-09T23:58:55.948" v="174" actId="27636"/>
        <pc:sldMkLst>
          <pc:docMk/>
          <pc:sldMk cId="1803237391" sldId="270"/>
        </pc:sldMkLst>
        <pc:spChg chg="mod">
          <ac:chgData name="Gunel Qarayeva" userId="2357cff9cc730513" providerId="LiveId" clId="{799DBF7C-D5A8-4872-82CB-09D8E50C7DDD}" dt="2022-05-09T23:58:55.948" v="174" actId="27636"/>
          <ac:spMkLst>
            <pc:docMk/>
            <pc:sldMk cId="1803237391" sldId="270"/>
            <ac:spMk id="3" creationId="{FB625F66-88EC-4D34-9E8B-992D890978DC}"/>
          </ac:spMkLst>
        </pc:spChg>
      </pc:sldChg>
      <pc:sldChg chg="del">
        <pc:chgData name="Gunel Qarayeva" userId="2357cff9cc730513" providerId="LiveId" clId="{799DBF7C-D5A8-4872-82CB-09D8E50C7DDD}" dt="2022-05-09T23:46:46.176" v="90" actId="2696"/>
        <pc:sldMkLst>
          <pc:docMk/>
          <pc:sldMk cId="1379586511" sldId="271"/>
        </pc:sldMkLst>
      </pc:sldChg>
      <pc:sldChg chg="delSp modSp new mod">
        <pc:chgData name="Gunel Qarayeva" userId="2357cff9cc730513" providerId="LiveId" clId="{799DBF7C-D5A8-4872-82CB-09D8E50C7DDD}" dt="2022-05-10T00:03:12.275" v="191" actId="207"/>
        <pc:sldMkLst>
          <pc:docMk/>
          <pc:sldMk cId="2433639648" sldId="271"/>
        </pc:sldMkLst>
        <pc:spChg chg="del mod">
          <ac:chgData name="Gunel Qarayeva" userId="2357cff9cc730513" providerId="LiveId" clId="{799DBF7C-D5A8-4872-82CB-09D8E50C7DDD}" dt="2022-05-09T23:50:12.487" v="100" actId="478"/>
          <ac:spMkLst>
            <pc:docMk/>
            <pc:sldMk cId="2433639648" sldId="271"/>
            <ac:spMk id="2" creationId="{B297B1FE-53A8-4E84-9646-17F95001D1C5}"/>
          </ac:spMkLst>
        </pc:spChg>
        <pc:spChg chg="mod">
          <ac:chgData name="Gunel Qarayeva" userId="2357cff9cc730513" providerId="LiveId" clId="{799DBF7C-D5A8-4872-82CB-09D8E50C7DDD}" dt="2022-05-10T00:03:12.275" v="191" actId="207"/>
          <ac:spMkLst>
            <pc:docMk/>
            <pc:sldMk cId="2433639648" sldId="271"/>
            <ac:spMk id="3" creationId="{4AD9B6CC-9F47-451B-B731-364CA0A7C7A4}"/>
          </ac:spMkLst>
        </pc:spChg>
        <pc:spChg chg="del mod">
          <ac:chgData name="Gunel Qarayeva" userId="2357cff9cc730513" providerId="LiveId" clId="{799DBF7C-D5A8-4872-82CB-09D8E50C7DDD}" dt="2022-05-09T23:50:17.354" v="102" actId="478"/>
          <ac:spMkLst>
            <pc:docMk/>
            <pc:sldMk cId="2433639648" sldId="271"/>
            <ac:spMk id="4" creationId="{0550D0D6-8098-408E-BED8-5585084112BE}"/>
          </ac:spMkLst>
        </pc:spChg>
      </pc:sldChg>
      <pc:sldChg chg="del">
        <pc:chgData name="Gunel Qarayeva" userId="2357cff9cc730513" providerId="LiveId" clId="{799DBF7C-D5A8-4872-82CB-09D8E50C7DDD}" dt="2022-05-09T23:46:52.492" v="91" actId="2696"/>
        <pc:sldMkLst>
          <pc:docMk/>
          <pc:sldMk cId="318330883" sldId="272"/>
        </pc:sldMkLst>
      </pc:sldChg>
      <pc:sldChg chg="delSp modSp new mod">
        <pc:chgData name="Gunel Qarayeva" userId="2357cff9cc730513" providerId="LiveId" clId="{799DBF7C-D5A8-4872-82CB-09D8E50C7DDD}" dt="2022-05-10T00:02:56.595" v="190" actId="207"/>
        <pc:sldMkLst>
          <pc:docMk/>
          <pc:sldMk cId="637947769" sldId="272"/>
        </pc:sldMkLst>
        <pc:spChg chg="del mod">
          <ac:chgData name="Gunel Qarayeva" userId="2357cff9cc730513" providerId="LiveId" clId="{799DBF7C-D5A8-4872-82CB-09D8E50C7DDD}" dt="2022-05-09T23:50:59.575" v="109" actId="478"/>
          <ac:spMkLst>
            <pc:docMk/>
            <pc:sldMk cId="637947769" sldId="272"/>
            <ac:spMk id="2" creationId="{E2D5EF15-93D1-42DE-B790-9FF6970BAAAA}"/>
          </ac:spMkLst>
        </pc:spChg>
        <pc:spChg chg="del mod">
          <ac:chgData name="Gunel Qarayeva" userId="2357cff9cc730513" providerId="LiveId" clId="{799DBF7C-D5A8-4872-82CB-09D8E50C7DDD}" dt="2022-05-09T23:50:53.465" v="107" actId="478"/>
          <ac:spMkLst>
            <pc:docMk/>
            <pc:sldMk cId="637947769" sldId="272"/>
            <ac:spMk id="3" creationId="{163A3335-2C0C-454F-86E6-D181EE8FBD8A}"/>
          </ac:spMkLst>
        </pc:spChg>
        <pc:spChg chg="mod">
          <ac:chgData name="Gunel Qarayeva" userId="2357cff9cc730513" providerId="LiveId" clId="{799DBF7C-D5A8-4872-82CB-09D8E50C7DDD}" dt="2022-05-10T00:02:56.595" v="190" actId="207"/>
          <ac:spMkLst>
            <pc:docMk/>
            <pc:sldMk cId="637947769" sldId="272"/>
            <ac:spMk id="4" creationId="{BCE9FFE3-0F35-4703-A041-898540B5DBC9}"/>
          </ac:spMkLst>
        </pc:spChg>
      </pc:sldChg>
      <pc:sldChg chg="delSp modSp new mod">
        <pc:chgData name="Gunel Qarayeva" userId="2357cff9cc730513" providerId="LiveId" clId="{799DBF7C-D5A8-4872-82CB-09D8E50C7DDD}" dt="2022-05-10T00:03:21.800" v="192" actId="207"/>
        <pc:sldMkLst>
          <pc:docMk/>
          <pc:sldMk cId="3834182780" sldId="273"/>
        </pc:sldMkLst>
        <pc:spChg chg="del mod">
          <ac:chgData name="Gunel Qarayeva" userId="2357cff9cc730513" providerId="LiveId" clId="{799DBF7C-D5A8-4872-82CB-09D8E50C7DDD}" dt="2022-05-09T23:56:19.437" v="143" actId="478"/>
          <ac:spMkLst>
            <pc:docMk/>
            <pc:sldMk cId="3834182780" sldId="273"/>
            <ac:spMk id="2" creationId="{B34C65CF-4CE9-4871-A1A6-DEB582BC2A04}"/>
          </ac:spMkLst>
        </pc:spChg>
        <pc:spChg chg="mod">
          <ac:chgData name="Gunel Qarayeva" userId="2357cff9cc730513" providerId="LiveId" clId="{799DBF7C-D5A8-4872-82CB-09D8E50C7DDD}" dt="2022-05-10T00:03:21.800" v="192" actId="207"/>
          <ac:spMkLst>
            <pc:docMk/>
            <pc:sldMk cId="3834182780" sldId="273"/>
            <ac:spMk id="3" creationId="{03A72203-3ECA-4B0F-A309-5D0B49442052}"/>
          </ac:spMkLst>
        </pc:spChg>
        <pc:spChg chg="del mod">
          <ac:chgData name="Gunel Qarayeva" userId="2357cff9cc730513" providerId="LiveId" clId="{799DBF7C-D5A8-4872-82CB-09D8E50C7DDD}" dt="2022-05-09T23:56:15.896" v="141" actId="478"/>
          <ac:spMkLst>
            <pc:docMk/>
            <pc:sldMk cId="3834182780" sldId="273"/>
            <ac:spMk id="4" creationId="{071F3238-A696-4911-B6AE-A567577014A1}"/>
          </ac:spMkLst>
        </pc:spChg>
      </pc:sldChg>
      <pc:sldChg chg="del">
        <pc:chgData name="Gunel Qarayeva" userId="2357cff9cc730513" providerId="LiveId" clId="{799DBF7C-D5A8-4872-82CB-09D8E50C7DDD}" dt="2022-05-09T23:46:59.775" v="92" actId="2696"/>
        <pc:sldMkLst>
          <pc:docMk/>
          <pc:sldMk cId="4033435104" sldId="273"/>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12/15/2022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tr-TR"/>
              <a:t>Asıl başlık stilini düzenlemek için tıklayın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tr-TR"/>
              <a:t>Asıl başlık stilini düzenlemek için tıklayın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tr-TR"/>
              <a:t>Asıl başlık stilini düzenlemek için tıklayın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12/15/2022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12/15/2022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5800" y="3132666"/>
            <a:ext cx="5311775" cy="3086019"/>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6172200" y="3132666"/>
            <a:ext cx="5334000" cy="3086019"/>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
              <a:t>Click to edit the original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
              <a:t>Edit original text styles Second level Third level Fourth level 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12/15/2022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345BA77-5025-2C43-9379-48D02372623B}"/>
              </a:ext>
            </a:extLst>
          </p:cNvPr>
          <p:cNvSpPr>
            <a:spLocks noGrp="1"/>
          </p:cNvSpPr>
          <p:nvPr>
            <p:ph type="ctrTitle"/>
          </p:nvPr>
        </p:nvSpPr>
        <p:spPr>
          <a:xfrm>
            <a:off x="263352" y="1124745"/>
            <a:ext cx="11665296" cy="3240360"/>
          </a:xfrm>
        </p:spPr>
        <p:txBody>
          <a:bodyPr>
            <a:normAutofit/>
          </a:bodyPr>
          <a:lstStyle/>
          <a:p>
            <a:pPr algn="ctr">
              <a:lnSpc>
                <a:spcPct val="107000"/>
              </a:lnSpc>
              <a:spcAft>
                <a:spcPts val="800"/>
              </a:spcAft>
            </a:pPr>
            <a:r>
              <a:rPr lang="en" b="1" dirty="0">
                <a:solidFill>
                  <a:srgbClr val="FF0000"/>
                </a:solidFill>
                <a:latin typeface="Times New Roman" panose="02020603050405020304" pitchFamily="18" charset="0"/>
                <a:ea typeface="Calibri" panose="020F0502020204030204" pitchFamily="34" charset="0"/>
                <a:cs typeface="Arial" panose="020B0604020202020204" pitchFamily="34" charset="0"/>
              </a:rPr>
              <a:t>Spiritual life of society and social consciousness</a:t>
            </a:r>
            <a:endParaRPr lang="ru-RU" sz="4800" dirty="0">
              <a:solidFill>
                <a:srgbClr val="FF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86815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AD9B6CC-9F47-451B-B731-364CA0A7C7A4}"/>
              </a:ext>
            </a:extLst>
          </p:cNvPr>
          <p:cNvSpPr>
            <a:spLocks noGrp="1"/>
          </p:cNvSpPr>
          <p:nvPr>
            <p:ph idx="1"/>
          </p:nvPr>
        </p:nvSpPr>
        <p:spPr>
          <a:xfrm>
            <a:off x="407368" y="404664"/>
            <a:ext cx="11098832" cy="5814020"/>
          </a:xfrm>
        </p:spPr>
        <p:txBody>
          <a:bodyPr/>
          <a:lstStyle/>
          <a:p>
            <a:pPr marL="0" indent="0" algn="just">
              <a:buNone/>
            </a:pPr>
            <a:r>
              <a:rPr lang="en-US" sz="2400" b="1" dirty="0">
                <a:latin typeface="Times New Roman" panose="02020603050405020304" pitchFamily="18" charset="0"/>
                <a:ea typeface="Calibri" panose="020F0502020204030204" pitchFamily="34" charset="0"/>
              </a:rPr>
              <a:t>E</a:t>
            </a:r>
            <a:r>
              <a:rPr lang="en" sz="2400" b="1" dirty="0">
                <a:latin typeface="Times New Roman" panose="02020603050405020304" pitchFamily="18" charset="0"/>
                <a:ea typeface="Calibri" panose="020F0502020204030204" pitchFamily="34" charset="0"/>
              </a:rPr>
              <a:t>pistemological </a:t>
            </a:r>
            <a:r>
              <a:rPr lang="en" sz="2400" b="1" dirty="0">
                <a:solidFill>
                  <a:schemeClr val="accent1"/>
                </a:solidFill>
                <a:effectLst/>
                <a:latin typeface="Times New Roman" panose="02020603050405020304" pitchFamily="18" charset="0"/>
                <a:ea typeface="Calibri" panose="020F0502020204030204" pitchFamily="34" charset="0"/>
              </a:rPr>
              <a:t>and sociological methods of social consciousness </a:t>
            </a:r>
            <a:r>
              <a:rPr lang="en" sz="2400" b="1" dirty="0">
                <a:effectLst/>
                <a:latin typeface="Times New Roman" panose="02020603050405020304" pitchFamily="18" charset="0"/>
                <a:ea typeface="Calibri" panose="020F0502020204030204" pitchFamily="34" charset="0"/>
              </a:rPr>
              <a:t>differ from each other </a:t>
            </a:r>
            <a:r>
              <a:rPr lang="en" sz="2400" b="1" dirty="0">
                <a:latin typeface="Times New Roman" panose="02020603050405020304" pitchFamily="18" charset="0"/>
                <a:ea typeface="Calibri" panose="020F0502020204030204" pitchFamily="34" charset="0"/>
              </a:rPr>
              <a:t>:</a:t>
            </a:r>
          </a:p>
          <a:p>
            <a:pPr marL="0" indent="0" algn="just">
              <a:buNone/>
            </a:pPr>
            <a:endParaRPr lang="az-Latn-AZ" sz="2400" b="1" dirty="0">
              <a:effectLst/>
              <a:latin typeface="Times New Roman" panose="02020603050405020304" pitchFamily="18" charset="0"/>
              <a:ea typeface="Calibri" panose="020F0502020204030204" pitchFamily="34" charset="0"/>
            </a:endParaRPr>
          </a:p>
          <a:p>
            <a:pPr marL="0" indent="0" algn="just">
              <a:buNone/>
            </a:pPr>
            <a:endParaRPr lang="az-Latn-AZ" sz="2400" dirty="0">
              <a:effectLst/>
              <a:latin typeface="Times New Roman" panose="02020603050405020304" pitchFamily="18" charset="0"/>
              <a:ea typeface="Calibri" panose="020F0502020204030204" pitchFamily="34" charset="0"/>
            </a:endParaRPr>
          </a:p>
          <a:p>
            <a:pPr marL="0" indent="0" algn="just">
              <a:buNone/>
            </a:pPr>
            <a:r>
              <a:rPr lang="en" sz="2400" dirty="0">
                <a:solidFill>
                  <a:schemeClr val="accent1"/>
                </a:solidFill>
                <a:latin typeface="Times New Roman" panose="02020603050405020304" pitchFamily="18" charset="0"/>
                <a:ea typeface="Calibri" panose="020F0502020204030204" pitchFamily="34" charset="0"/>
              </a:rPr>
              <a:t>1. The epistemological style </a:t>
            </a:r>
            <a:r>
              <a:rPr lang="en" sz="2400" dirty="0">
                <a:latin typeface="Times New Roman" panose="02020603050405020304" pitchFamily="18" charset="0"/>
                <a:ea typeface="Calibri" panose="020F0502020204030204" pitchFamily="34" charset="0"/>
              </a:rPr>
              <a:t>shows two levels of social consciousness:</a:t>
            </a:r>
            <a:r>
              <a:rPr lang="en" sz="2400" dirty="0">
                <a:effectLst/>
                <a:latin typeface="Times New Roman" panose="02020603050405020304" pitchFamily="18" charset="0"/>
                <a:ea typeface="Calibri" panose="020F0502020204030204" pitchFamily="34" charset="0"/>
              </a:rPr>
              <a:t> </a:t>
            </a:r>
            <a:r>
              <a:rPr lang="en" sz="2400" b="1" dirty="0">
                <a:solidFill>
                  <a:schemeClr val="accent1"/>
                </a:solidFill>
                <a:effectLst/>
                <a:latin typeface="Times New Roman" panose="02020603050405020304" pitchFamily="18" charset="0"/>
                <a:ea typeface="Calibri" panose="020F0502020204030204" pitchFamily="34" charset="0"/>
              </a:rPr>
              <a:t>ordinary consciousness and theoretical consciousness</a:t>
            </a:r>
            <a:endParaRPr lang="az-Latn-AZ" sz="2400" b="1" dirty="0">
              <a:solidFill>
                <a:schemeClr val="accent1"/>
              </a:solidFill>
              <a:latin typeface="Times New Roman" panose="02020603050405020304" pitchFamily="18" charset="0"/>
              <a:ea typeface="Calibri" panose="020F0502020204030204" pitchFamily="34" charset="0"/>
            </a:endParaRPr>
          </a:p>
          <a:p>
            <a:pPr marL="0" indent="0" algn="just">
              <a:buNone/>
            </a:pPr>
            <a:r>
              <a:rPr lang="en" sz="2400" dirty="0">
                <a:effectLst/>
                <a:latin typeface="Times New Roman" panose="02020603050405020304" pitchFamily="18" charset="0"/>
                <a:ea typeface="Calibri" panose="020F0502020204030204" pitchFamily="34" charset="0"/>
              </a:rPr>
              <a:t> </a:t>
            </a:r>
          </a:p>
          <a:p>
            <a:pPr marL="0" indent="0" algn="just">
              <a:buNone/>
            </a:pPr>
            <a:endParaRPr lang="az-Latn-AZ" sz="2400" dirty="0">
              <a:effectLst/>
              <a:latin typeface="Times New Roman" panose="02020603050405020304" pitchFamily="18" charset="0"/>
              <a:ea typeface="Calibri" panose="020F0502020204030204" pitchFamily="34" charset="0"/>
            </a:endParaRPr>
          </a:p>
          <a:p>
            <a:pPr marL="0" indent="0" algn="just">
              <a:buNone/>
            </a:pPr>
            <a:r>
              <a:rPr lang="en" sz="2400" dirty="0">
                <a:solidFill>
                  <a:schemeClr val="accent1"/>
                </a:solidFill>
                <a:effectLst/>
                <a:latin typeface="Times New Roman" panose="02020603050405020304" pitchFamily="18" charset="0"/>
                <a:ea typeface="Calibri" panose="020F0502020204030204" pitchFamily="34" charset="0"/>
              </a:rPr>
              <a:t>2. The sociological approach </a:t>
            </a:r>
            <a:r>
              <a:rPr lang="en" sz="2400" dirty="0">
                <a:effectLst/>
                <a:latin typeface="Times New Roman" panose="02020603050405020304" pitchFamily="18" charset="0"/>
                <a:ea typeface="Calibri" panose="020F0502020204030204" pitchFamily="34" charset="0"/>
              </a:rPr>
              <a:t>distinguishes two main levels of social consciousness: </a:t>
            </a:r>
            <a:r>
              <a:rPr lang="en" sz="2400" b="1" dirty="0">
                <a:solidFill>
                  <a:schemeClr val="accent1"/>
                </a:solidFill>
                <a:effectLst/>
                <a:latin typeface="Times New Roman" panose="02020603050405020304" pitchFamily="18" charset="0"/>
                <a:ea typeface="Calibri" panose="020F0502020204030204" pitchFamily="34" charset="0"/>
              </a:rPr>
              <a:t>social psychology and social ideology </a:t>
            </a:r>
            <a:r>
              <a:rPr lang="en" sz="2400" dirty="0">
                <a:solidFill>
                  <a:schemeClr val="accent1"/>
                </a:solidFill>
                <a:effectLst/>
                <a:latin typeface="Times New Roman" panose="02020603050405020304" pitchFamily="18" charset="0"/>
                <a:ea typeface="Calibri" panose="020F0502020204030204" pitchFamily="34" charset="0"/>
              </a:rPr>
              <a:t>.</a:t>
            </a:r>
            <a:endParaRPr lang="ru-RU" dirty="0">
              <a:solidFill>
                <a:schemeClr val="accent1"/>
              </a:solidFill>
            </a:endParaRPr>
          </a:p>
        </p:txBody>
      </p:sp>
    </p:spTree>
    <p:extLst>
      <p:ext uri="{BB962C8B-B14F-4D97-AF65-F5344CB8AC3E}">
        <p14:creationId xmlns:p14="http://schemas.microsoft.com/office/powerpoint/2010/main" val="2433639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3A72203-3ECA-4B0F-A309-5D0B49442052}"/>
              </a:ext>
            </a:extLst>
          </p:cNvPr>
          <p:cNvSpPr>
            <a:spLocks noGrp="1"/>
          </p:cNvSpPr>
          <p:nvPr>
            <p:ph idx="1"/>
          </p:nvPr>
        </p:nvSpPr>
        <p:spPr>
          <a:xfrm>
            <a:off x="839416" y="746759"/>
            <a:ext cx="10666784" cy="5471925"/>
          </a:xfrm>
        </p:spPr>
        <p:txBody>
          <a:bodyPr>
            <a:normAutofit/>
          </a:bodyPr>
          <a:lstStyle/>
          <a:p>
            <a:pPr marL="0" indent="0" algn="just">
              <a:lnSpc>
                <a:spcPct val="150000"/>
              </a:lnSpc>
              <a:buNone/>
            </a:pPr>
            <a:r>
              <a:rPr lang="en" sz="4000" b="1" dirty="0">
                <a:solidFill>
                  <a:schemeClr val="accent1"/>
                </a:solidFill>
                <a:effectLst/>
                <a:latin typeface="Times New Roman" panose="02020603050405020304" pitchFamily="18" charset="0"/>
                <a:ea typeface="Calibri" panose="020F0502020204030204" pitchFamily="34" charset="0"/>
              </a:rPr>
              <a:t>Social psychology </a:t>
            </a:r>
            <a:r>
              <a:rPr lang="en" sz="4000" b="1" dirty="0">
                <a:effectLst/>
                <a:latin typeface="Times New Roman" panose="02020603050405020304" pitchFamily="18" charset="0"/>
                <a:ea typeface="Calibri" panose="020F0502020204030204" pitchFamily="34" charset="0"/>
              </a:rPr>
              <a:t>is a set of various feelings, emotions, moods, ideals and interests, habits, customs and traditions that are formed under the direct influence of people's daily life conditions and express their needs.</a:t>
            </a:r>
            <a:endParaRPr lang="ru-RU" sz="4000" dirty="0"/>
          </a:p>
        </p:txBody>
      </p:sp>
    </p:spTree>
    <p:extLst>
      <p:ext uri="{BB962C8B-B14F-4D97-AF65-F5344CB8AC3E}">
        <p14:creationId xmlns:p14="http://schemas.microsoft.com/office/powerpoint/2010/main" val="3834182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F732ABD0-CF48-7245-A1EE-B6B7AFCBC2D0}"/>
              </a:ext>
            </a:extLst>
          </p:cNvPr>
          <p:cNvSpPr>
            <a:spLocks noGrp="1"/>
          </p:cNvSpPr>
          <p:nvPr>
            <p:ph idx="1"/>
          </p:nvPr>
        </p:nvSpPr>
        <p:spPr>
          <a:xfrm>
            <a:off x="685800" y="1700808"/>
            <a:ext cx="10820400" cy="4517877"/>
          </a:xfrm>
        </p:spPr>
        <p:txBody>
          <a:bodyPr>
            <a:normAutofit fontScale="92500" lnSpcReduction="20000"/>
          </a:bodyPr>
          <a:lstStyle/>
          <a:p>
            <a:pPr marL="0" indent="0" algn="just">
              <a:lnSpc>
                <a:spcPct val="150000"/>
              </a:lnSpc>
              <a:buNone/>
            </a:pPr>
            <a:r>
              <a:rPr lang="en" sz="4800" b="1" dirty="0">
                <a:solidFill>
                  <a:schemeClr val="accent1"/>
                </a:solidFill>
                <a:effectLst/>
                <a:latin typeface="Times New Roman" panose="02020603050405020304" pitchFamily="18" charset="0"/>
                <a:ea typeface="Calibri" panose="020F0502020204030204" pitchFamily="34" charset="0"/>
              </a:rPr>
              <a:t>Public ideology </a:t>
            </a:r>
            <a:r>
              <a:rPr lang="en" sz="4800" b="1" dirty="0">
                <a:effectLst/>
                <a:latin typeface="Times New Roman" panose="02020603050405020304" pitchFamily="18" charset="0"/>
                <a:ea typeface="Calibri" panose="020F0502020204030204" pitchFamily="34" charset="0"/>
              </a:rPr>
              <a:t>means a system of views and theories that theoretically reflect the socio-political structure of the existing society, social life, the needs and interests of various social groups and ethnic groups.</a:t>
            </a:r>
            <a:endParaRPr lang="az-Latn-AZ" sz="3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350417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B625F66-88EC-4D34-9E8B-992D890978DC}"/>
              </a:ext>
            </a:extLst>
          </p:cNvPr>
          <p:cNvSpPr>
            <a:spLocks noGrp="1"/>
          </p:cNvSpPr>
          <p:nvPr>
            <p:ph idx="1"/>
          </p:nvPr>
        </p:nvSpPr>
        <p:spPr>
          <a:xfrm>
            <a:off x="685800" y="260648"/>
            <a:ext cx="10820400" cy="5958037"/>
          </a:xfrm>
        </p:spPr>
        <p:txBody>
          <a:bodyPr>
            <a:normAutofit fontScale="92500" lnSpcReduction="10000"/>
          </a:bodyPr>
          <a:lstStyle/>
          <a:p>
            <a:pPr marL="0" indent="0" algn="just">
              <a:lnSpc>
                <a:spcPct val="107000"/>
              </a:lnSpc>
              <a:spcAft>
                <a:spcPts val="800"/>
              </a:spcAft>
              <a:buNone/>
            </a:pPr>
            <a:endParaRPr lang="az-Latn-AZ" sz="2400" b="1" dirty="0">
              <a:effectLst/>
              <a:latin typeface="Times New Roman" panose="02020603050405020304" pitchFamily="18" charset="0"/>
              <a:ea typeface="Calibri" panose="020F0502020204030204" pitchFamily="34" charset="0"/>
              <a:cs typeface="Arial" panose="020B0604020202020204" pitchFamily="34" charset="0"/>
            </a:endParaRPr>
          </a:p>
          <a:p>
            <a:pPr marL="0" indent="0" algn="ctr">
              <a:lnSpc>
                <a:spcPct val="107000"/>
              </a:lnSpc>
              <a:spcAft>
                <a:spcPts val="800"/>
              </a:spcAft>
              <a:buNone/>
            </a:pPr>
            <a:r>
              <a:rPr lang="en" sz="4800" b="1" i="1"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Forms of social consciousness:</a:t>
            </a:r>
            <a:endParaRPr lang="ru-RU" sz="4800" dirty="0">
              <a:solidFill>
                <a:schemeClr val="accent1"/>
              </a:solidFill>
              <a:effectLst/>
              <a:latin typeface="Calibri" panose="020F0502020204030204" pitchFamily="34" charset="0"/>
              <a:ea typeface="Calibri" panose="020F0502020204030204" pitchFamily="34" charset="0"/>
              <a:cs typeface="Arial" panose="020B0604020202020204" pitchFamily="34" charset="0"/>
            </a:endParaRPr>
          </a:p>
          <a:p>
            <a:pPr marL="0" indent="0" algn="ctr">
              <a:lnSpc>
                <a:spcPct val="107000"/>
              </a:lnSpc>
              <a:spcAft>
                <a:spcPts val="800"/>
              </a:spcAft>
              <a:buNone/>
            </a:pPr>
            <a:r>
              <a:rPr lang="en" sz="2800" b="1" dirty="0">
                <a:latin typeface="Times New Roman" panose="02020603050405020304" pitchFamily="18" charset="0"/>
                <a:ea typeface="Calibri" panose="020F0502020204030204" pitchFamily="34" charset="0"/>
                <a:cs typeface="Arial" panose="020B0604020202020204" pitchFamily="34" charset="0"/>
              </a:rPr>
              <a:t>Political </a:t>
            </a:r>
            <a:r>
              <a:rPr lang="en" sz="2800" b="1" dirty="0">
                <a:effectLst/>
                <a:latin typeface="Times New Roman" panose="02020603050405020304" pitchFamily="18" charset="0"/>
                <a:ea typeface="Calibri" panose="020F0502020204030204" pitchFamily="34" charset="0"/>
                <a:cs typeface="Arial" panose="020B0604020202020204" pitchFamily="34" charset="0"/>
              </a:rPr>
              <a:t>consciousness</a:t>
            </a:r>
          </a:p>
          <a:p>
            <a:pPr marL="0" indent="0" algn="ctr">
              <a:lnSpc>
                <a:spcPct val="107000"/>
              </a:lnSpc>
              <a:spcAft>
                <a:spcPts val="800"/>
              </a:spcAft>
              <a:buNone/>
            </a:pPr>
            <a:r>
              <a:rPr lang="en" sz="2800" b="1" dirty="0">
                <a:latin typeface="Times New Roman" panose="02020603050405020304" pitchFamily="18" charset="0"/>
                <a:ea typeface="Calibri" panose="020F0502020204030204" pitchFamily="34" charset="0"/>
                <a:cs typeface="Arial" panose="020B0604020202020204" pitchFamily="34" charset="0"/>
              </a:rPr>
              <a:t>L</a:t>
            </a:r>
            <a:r>
              <a:rPr lang="en" sz="2800" b="1" dirty="0">
                <a:effectLst/>
                <a:latin typeface="Times New Roman" panose="02020603050405020304" pitchFamily="18" charset="0"/>
                <a:ea typeface="Calibri" panose="020F0502020204030204" pitchFamily="34" charset="0"/>
                <a:cs typeface="Arial" panose="020B0604020202020204" pitchFamily="34" charset="0"/>
              </a:rPr>
              <a:t>egal consciousness</a:t>
            </a:r>
          </a:p>
          <a:p>
            <a:pPr marL="0" indent="0" algn="ctr">
              <a:lnSpc>
                <a:spcPct val="107000"/>
              </a:lnSpc>
              <a:spcAft>
                <a:spcPts val="800"/>
              </a:spcAft>
              <a:buNone/>
            </a:pPr>
            <a:r>
              <a:rPr lang="en" sz="2800" b="1" dirty="0">
                <a:effectLst/>
                <a:latin typeface="Times New Roman" panose="02020603050405020304" pitchFamily="18" charset="0"/>
                <a:ea typeface="Calibri" panose="020F0502020204030204" pitchFamily="34" charset="0"/>
                <a:cs typeface="Arial" panose="020B0604020202020204" pitchFamily="34" charset="0"/>
              </a:rPr>
              <a:t>Moral consciousness</a:t>
            </a:r>
          </a:p>
          <a:p>
            <a:pPr marL="0" indent="0" algn="ctr">
              <a:lnSpc>
                <a:spcPct val="107000"/>
              </a:lnSpc>
              <a:spcAft>
                <a:spcPts val="800"/>
              </a:spcAft>
              <a:buNone/>
            </a:pPr>
            <a:r>
              <a:rPr lang="en" sz="2800" b="1" dirty="0">
                <a:effectLst/>
                <a:latin typeface="Times New Roman" panose="02020603050405020304" pitchFamily="18" charset="0"/>
                <a:ea typeface="Calibri" panose="020F0502020204030204" pitchFamily="34" charset="0"/>
                <a:cs typeface="Arial" panose="020B0604020202020204" pitchFamily="34" charset="0"/>
              </a:rPr>
              <a:t>Scientific consciousness</a:t>
            </a:r>
          </a:p>
          <a:p>
            <a:pPr marL="0" indent="0" algn="ctr">
              <a:lnSpc>
                <a:spcPct val="107000"/>
              </a:lnSpc>
              <a:spcAft>
                <a:spcPts val="800"/>
              </a:spcAft>
              <a:buNone/>
            </a:pPr>
            <a:r>
              <a:rPr lang="en" sz="2800" b="1" dirty="0">
                <a:effectLst/>
                <a:latin typeface="Times New Roman" panose="02020603050405020304" pitchFamily="18" charset="0"/>
                <a:ea typeface="Calibri" panose="020F0502020204030204" pitchFamily="34" charset="0"/>
                <a:cs typeface="Arial" panose="020B0604020202020204" pitchFamily="34" charset="0"/>
              </a:rPr>
              <a:t>Philosophical consciousness</a:t>
            </a:r>
          </a:p>
          <a:p>
            <a:pPr marL="0" indent="0" algn="ctr">
              <a:lnSpc>
                <a:spcPct val="107000"/>
              </a:lnSpc>
              <a:spcAft>
                <a:spcPts val="800"/>
              </a:spcAft>
              <a:buNone/>
            </a:pPr>
            <a:r>
              <a:rPr lang="en" sz="2800" b="1" dirty="0">
                <a:latin typeface="Times New Roman" panose="02020603050405020304" pitchFamily="18" charset="0"/>
                <a:ea typeface="Calibri" panose="020F0502020204030204" pitchFamily="34" charset="0"/>
                <a:cs typeface="Arial" panose="020B0604020202020204" pitchFamily="34" charset="0"/>
              </a:rPr>
              <a:t>Aesthetic </a:t>
            </a:r>
            <a:r>
              <a:rPr lang="en" sz="2800" b="1" dirty="0">
                <a:effectLst/>
                <a:latin typeface="Times New Roman" panose="02020603050405020304" pitchFamily="18" charset="0"/>
                <a:ea typeface="Calibri" panose="020F0502020204030204" pitchFamily="34" charset="0"/>
                <a:cs typeface="Arial" panose="020B0604020202020204" pitchFamily="34" charset="0"/>
              </a:rPr>
              <a:t>consciousness</a:t>
            </a:r>
          </a:p>
          <a:p>
            <a:pPr marL="0" indent="0" algn="ctr">
              <a:lnSpc>
                <a:spcPct val="107000"/>
              </a:lnSpc>
              <a:spcAft>
                <a:spcPts val="800"/>
              </a:spcAft>
              <a:buNone/>
            </a:pPr>
            <a:r>
              <a:rPr lang="en" sz="2800" b="1" dirty="0">
                <a:latin typeface="Times New Roman" panose="02020603050405020304" pitchFamily="18" charset="0"/>
                <a:ea typeface="Calibri" panose="020F0502020204030204" pitchFamily="34" charset="0"/>
                <a:cs typeface="Arial" panose="020B0604020202020204" pitchFamily="34" charset="0"/>
              </a:rPr>
              <a:t>Religious consciousness</a:t>
            </a:r>
            <a:endParaRPr lang="ru-RU" sz="20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ru-RU" dirty="0"/>
          </a:p>
        </p:txBody>
      </p:sp>
    </p:spTree>
    <p:extLst>
      <p:ext uri="{BB962C8B-B14F-4D97-AF65-F5344CB8AC3E}">
        <p14:creationId xmlns:p14="http://schemas.microsoft.com/office/powerpoint/2010/main" val="1803237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A3204B13-E68F-412C-8142-43B7C95E99C3}"/>
              </a:ext>
            </a:extLst>
          </p:cNvPr>
          <p:cNvSpPr>
            <a:spLocks noGrp="1"/>
          </p:cNvSpPr>
          <p:nvPr>
            <p:ph idx="1"/>
          </p:nvPr>
        </p:nvSpPr>
        <p:spPr>
          <a:xfrm>
            <a:off x="685800" y="1484784"/>
            <a:ext cx="10820400" cy="4733901"/>
          </a:xfrm>
        </p:spPr>
        <p:txBody>
          <a:bodyPr/>
          <a:lstStyle/>
          <a:p>
            <a:pPr marL="0" indent="0" algn="just">
              <a:buNone/>
            </a:pPr>
            <a:r>
              <a:rPr lang="en" sz="4000" b="1" dirty="0">
                <a:solidFill>
                  <a:schemeClr val="accent1"/>
                </a:solidFill>
                <a:effectLst/>
                <a:latin typeface="Times New Roman" panose="02020603050405020304" pitchFamily="18" charset="0"/>
                <a:ea typeface="Calibri" panose="020F0502020204030204" pitchFamily="34" charset="0"/>
              </a:rPr>
              <a:t>Political consciousness </a:t>
            </a:r>
            <a:r>
              <a:rPr lang="en" sz="4000" b="1" dirty="0">
                <a:effectLst/>
                <a:latin typeface="Times New Roman" panose="02020603050405020304" pitchFamily="18" charset="0"/>
                <a:ea typeface="Calibri" panose="020F0502020204030204" pitchFamily="34" charset="0"/>
              </a:rPr>
              <a:t>is a set of feelings, traditions, ideas and theoretical systems that reflect the main interests of large social groups, their relationship to each other and to political institutions.</a:t>
            </a:r>
          </a:p>
          <a:p>
            <a:endParaRPr lang="ru-RU" dirty="0"/>
          </a:p>
        </p:txBody>
      </p:sp>
    </p:spTree>
    <p:extLst>
      <p:ext uri="{BB962C8B-B14F-4D97-AF65-F5344CB8AC3E}">
        <p14:creationId xmlns:p14="http://schemas.microsoft.com/office/powerpoint/2010/main" val="806792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0A2802C-453F-4D50-8310-66DAC9D84F62}"/>
              </a:ext>
            </a:extLst>
          </p:cNvPr>
          <p:cNvSpPr>
            <a:spLocks noGrp="1"/>
          </p:cNvSpPr>
          <p:nvPr>
            <p:ph idx="1"/>
          </p:nvPr>
        </p:nvSpPr>
        <p:spPr>
          <a:xfrm>
            <a:off x="685800" y="548680"/>
            <a:ext cx="10820400" cy="6192688"/>
          </a:xfrm>
        </p:spPr>
        <p:txBody>
          <a:bodyPr>
            <a:noAutofit/>
          </a:bodyPr>
          <a:lstStyle/>
          <a:p>
            <a:pPr marL="0" indent="0" algn="just">
              <a:lnSpc>
                <a:spcPct val="150000"/>
              </a:lnSpc>
              <a:buNone/>
            </a:pPr>
            <a:r>
              <a:rPr lang="en" sz="3200" b="1" dirty="0">
                <a:solidFill>
                  <a:schemeClr val="accent1"/>
                </a:solidFill>
                <a:effectLst/>
                <a:latin typeface="Times New Roman" panose="02020603050405020304" pitchFamily="18" charset="0"/>
                <a:ea typeface="Calibri" panose="020F0502020204030204" pitchFamily="34" charset="0"/>
              </a:rPr>
              <a:t>LEGAL CONSCIOUSNESS</a:t>
            </a:r>
            <a:r>
              <a:rPr lang="en" sz="3200" dirty="0">
                <a:solidFill>
                  <a:schemeClr val="accent1"/>
                </a:solidFill>
                <a:effectLst/>
                <a:latin typeface="Times New Roman" panose="02020603050405020304" pitchFamily="18" charset="0"/>
                <a:ea typeface="Calibri" panose="020F0502020204030204" pitchFamily="34" charset="0"/>
              </a:rPr>
              <a:t> </a:t>
            </a:r>
            <a:r>
              <a:rPr lang="en" sz="3200" dirty="0">
                <a:effectLst/>
                <a:latin typeface="Times New Roman" panose="02020603050405020304" pitchFamily="18" charset="0"/>
                <a:ea typeface="Calibri" panose="020F0502020204030204" pitchFamily="34" charset="0"/>
              </a:rPr>
              <a:t>- It expresses the set of legal views, theories and feelings existing in the society. This form of consciousness includes people's ideas about freedom, justice and injustice, legal knowledge, as well as the assessment of the activity of legal bodies in society. Legal awareness also reflects the real legal status of social groups and ethnic groups in society.</a:t>
            </a:r>
            <a:endParaRPr lang="ru-RU" sz="3200" dirty="0"/>
          </a:p>
        </p:txBody>
      </p:sp>
    </p:spTree>
    <p:extLst>
      <p:ext uri="{BB962C8B-B14F-4D97-AF65-F5344CB8AC3E}">
        <p14:creationId xmlns:p14="http://schemas.microsoft.com/office/powerpoint/2010/main" val="1454607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7588ECB-45E7-48B8-8262-B9F58EF39F9C}"/>
              </a:ext>
            </a:extLst>
          </p:cNvPr>
          <p:cNvSpPr>
            <a:spLocks noGrp="1"/>
          </p:cNvSpPr>
          <p:nvPr>
            <p:ph idx="1"/>
          </p:nvPr>
        </p:nvSpPr>
        <p:spPr>
          <a:xfrm>
            <a:off x="685800" y="1484784"/>
            <a:ext cx="10820400" cy="4733901"/>
          </a:xfrm>
        </p:spPr>
        <p:txBody>
          <a:bodyPr>
            <a:normAutofit/>
          </a:bodyPr>
          <a:lstStyle/>
          <a:p>
            <a:pPr marL="0" indent="0" algn="just">
              <a:lnSpc>
                <a:spcPct val="150000"/>
              </a:lnSpc>
              <a:buNone/>
            </a:pPr>
            <a:r>
              <a:rPr lang="en" sz="4000" dirty="0">
                <a:solidFill>
                  <a:schemeClr val="accent1"/>
                </a:solidFill>
                <a:effectLst/>
                <a:latin typeface="Times New Roman" panose="02020603050405020304" pitchFamily="18" charset="0"/>
                <a:ea typeface="Calibri" panose="020F0502020204030204" pitchFamily="34" charset="0"/>
              </a:rPr>
              <a:t>Moral consciousness </a:t>
            </a:r>
            <a:r>
              <a:rPr lang="en" sz="4000" dirty="0">
                <a:effectLst/>
                <a:latin typeface="Times New Roman" panose="02020603050405020304" pitchFamily="18" charset="0"/>
                <a:ea typeface="Calibri" panose="020F0502020204030204" pitchFamily="34" charset="0"/>
              </a:rPr>
              <a:t>expresses views, ideas, norms and values that regulate the communication and behavior of individuals, social groups and society as a whole.</a:t>
            </a:r>
            <a:endParaRPr lang="ru-RU" sz="4000" dirty="0"/>
          </a:p>
        </p:txBody>
      </p:sp>
    </p:spTree>
    <p:extLst>
      <p:ext uri="{BB962C8B-B14F-4D97-AF65-F5344CB8AC3E}">
        <p14:creationId xmlns:p14="http://schemas.microsoft.com/office/powerpoint/2010/main" val="1263382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BBF80ED-45D7-4B9B-B56B-9794768284DC}"/>
              </a:ext>
            </a:extLst>
          </p:cNvPr>
          <p:cNvSpPr>
            <a:spLocks noGrp="1"/>
          </p:cNvSpPr>
          <p:nvPr>
            <p:ph idx="1"/>
          </p:nvPr>
        </p:nvSpPr>
        <p:spPr>
          <a:xfrm>
            <a:off x="685800" y="1628800"/>
            <a:ext cx="10820400" cy="4589885"/>
          </a:xfrm>
        </p:spPr>
        <p:txBody>
          <a:bodyPr>
            <a:normAutofit/>
          </a:bodyPr>
          <a:lstStyle/>
          <a:p>
            <a:pPr marL="0" indent="0" algn="just">
              <a:lnSpc>
                <a:spcPct val="200000"/>
              </a:lnSpc>
              <a:buNone/>
            </a:pPr>
            <a:r>
              <a:rPr lang="en" sz="3600" b="1" dirty="0">
                <a:solidFill>
                  <a:schemeClr val="accent1"/>
                </a:solidFill>
                <a:effectLst/>
                <a:latin typeface="Times New Roman" panose="02020603050405020304" pitchFamily="18" charset="0"/>
                <a:ea typeface="Calibri" panose="020F0502020204030204" pitchFamily="34" charset="0"/>
              </a:rPr>
              <a:t>AESTHETIC CONSCIOUSNESS</a:t>
            </a:r>
            <a:r>
              <a:rPr lang="en" sz="3600" dirty="0">
                <a:solidFill>
                  <a:schemeClr val="accent1"/>
                </a:solidFill>
                <a:effectLst/>
                <a:latin typeface="Times New Roman" panose="02020603050405020304" pitchFamily="18" charset="0"/>
                <a:ea typeface="Calibri" panose="020F0502020204030204" pitchFamily="34" charset="0"/>
              </a:rPr>
              <a:t> </a:t>
            </a:r>
            <a:r>
              <a:rPr lang="en" sz="3600" dirty="0">
                <a:effectLst/>
                <a:latin typeface="Times New Roman" panose="02020603050405020304" pitchFamily="18" charset="0"/>
                <a:ea typeface="Calibri" panose="020F0502020204030204" pitchFamily="34" charset="0"/>
              </a:rPr>
              <a:t>- One of the oldest forms of social consciousness is aesthetic consciousness. It reflects the concrete feeling of the world around us through artistic images.</a:t>
            </a:r>
            <a:endParaRPr lang="ru-RU" sz="3600" dirty="0"/>
          </a:p>
        </p:txBody>
      </p:sp>
    </p:spTree>
    <p:extLst>
      <p:ext uri="{BB962C8B-B14F-4D97-AF65-F5344CB8AC3E}">
        <p14:creationId xmlns:p14="http://schemas.microsoft.com/office/powerpoint/2010/main" val="377993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50C6B8F-F5DC-4F77-8F19-F70A80A0B222}"/>
              </a:ext>
            </a:extLst>
          </p:cNvPr>
          <p:cNvSpPr>
            <a:spLocks noGrp="1"/>
          </p:cNvSpPr>
          <p:nvPr>
            <p:ph idx="1"/>
          </p:nvPr>
        </p:nvSpPr>
        <p:spPr>
          <a:xfrm>
            <a:off x="685800" y="332656"/>
            <a:ext cx="10820400" cy="6408712"/>
          </a:xfrm>
        </p:spPr>
        <p:txBody>
          <a:bodyPr>
            <a:normAutofit fontScale="92500" lnSpcReduction="10000"/>
          </a:bodyPr>
          <a:lstStyle/>
          <a:p>
            <a:pPr marL="0" indent="0" algn="ctr">
              <a:lnSpc>
                <a:spcPct val="150000"/>
              </a:lnSpc>
              <a:spcAft>
                <a:spcPts val="800"/>
              </a:spcAft>
              <a:buNone/>
            </a:pPr>
            <a:r>
              <a:rPr lang="en" sz="48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Religion </a:t>
            </a:r>
            <a:r>
              <a:rPr lang="en" sz="4800" dirty="0">
                <a:effectLst/>
                <a:latin typeface="Times New Roman" panose="02020603050405020304" pitchFamily="18" charset="0"/>
                <a:ea typeface="Calibri" panose="020F0502020204030204" pitchFamily="34" charset="0"/>
                <a:cs typeface="Arial" panose="020B0604020202020204" pitchFamily="34" charset="0"/>
              </a:rPr>
              <a:t>is an ancient form of social consciousness.</a:t>
            </a:r>
            <a:endParaRPr lang="ru-RU" sz="4800"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50000"/>
              </a:lnSpc>
              <a:spcAft>
                <a:spcPts val="800"/>
              </a:spcAft>
              <a:buNone/>
            </a:pPr>
            <a:r>
              <a:rPr lang="en" sz="2800" dirty="0">
                <a:solidFill>
                  <a:schemeClr val="accent1"/>
                </a:solidFill>
                <a:latin typeface="Times New Roman" panose="02020603050405020304" pitchFamily="18" charset="0"/>
                <a:ea typeface="Calibri" panose="020F0502020204030204" pitchFamily="34" charset="0"/>
                <a:cs typeface="Arial" panose="020B0604020202020204" pitchFamily="34" charset="0"/>
              </a:rPr>
              <a:t>Religion signifies </a:t>
            </a:r>
            <a:r>
              <a:rPr lang="en" sz="28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the </a:t>
            </a:r>
            <a:r>
              <a:rPr lang="en" sz="2800" dirty="0">
                <a:effectLst/>
                <a:latin typeface="Times New Roman" panose="02020603050405020304" pitchFamily="18" charset="0"/>
                <a:ea typeface="Calibri" panose="020F0502020204030204" pitchFamily="34" charset="0"/>
                <a:cs typeface="Arial" panose="020B0604020202020204" pitchFamily="34" charset="0"/>
              </a:rPr>
              <a:t>Absolute beginning (God) and shows that he is the creator of nature, man and society.</a:t>
            </a:r>
            <a:endParaRPr lang="ru-RU" sz="2800"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50000"/>
              </a:lnSpc>
              <a:spcAft>
                <a:spcPts val="800"/>
              </a:spcAft>
              <a:buNone/>
            </a:pPr>
            <a:r>
              <a:rPr lang="en" sz="2800" dirty="0">
                <a:effectLst/>
                <a:latin typeface="Times New Roman" panose="02020603050405020304" pitchFamily="18" charset="0"/>
                <a:ea typeface="Calibri" panose="020F0502020204030204" pitchFamily="34" charset="0"/>
                <a:cs typeface="Arial" panose="020B0604020202020204" pitchFamily="34" charset="0"/>
              </a:rPr>
              <a:t>In every religion</a:t>
            </a:r>
            <a:r>
              <a:rPr lang="en" sz="28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 two main sides are </a:t>
            </a:r>
            <a:r>
              <a:rPr lang="en" sz="2800" dirty="0">
                <a:effectLst/>
                <a:latin typeface="Times New Roman" panose="02020603050405020304" pitchFamily="18" charset="0"/>
                <a:ea typeface="Calibri" panose="020F0502020204030204" pitchFamily="34" charset="0"/>
                <a:cs typeface="Arial" panose="020B0604020202020204" pitchFamily="34" charset="0"/>
              </a:rPr>
              <a:t>manifested:</a:t>
            </a:r>
          </a:p>
          <a:p>
            <a:pPr marL="0" indent="0">
              <a:lnSpc>
                <a:spcPct val="150000"/>
              </a:lnSpc>
              <a:spcAft>
                <a:spcPts val="800"/>
              </a:spcAft>
              <a:buNone/>
            </a:pPr>
            <a:r>
              <a:rPr lang="en" sz="2800" dirty="0">
                <a:latin typeface="Times New Roman" panose="02020603050405020304" pitchFamily="18" charset="0"/>
                <a:ea typeface="Calibri" panose="020F0502020204030204" pitchFamily="34" charset="0"/>
                <a:cs typeface="Arial" panose="020B0604020202020204" pitchFamily="34" charset="0"/>
              </a:rPr>
              <a:t>The first is the </a:t>
            </a:r>
            <a:r>
              <a:rPr lang="en" sz="28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theoretical understanding of </a:t>
            </a:r>
            <a:r>
              <a:rPr lang="en" sz="2800" dirty="0">
                <a:effectLst/>
                <a:latin typeface="Times New Roman" panose="02020603050405020304" pitchFamily="18" charset="0"/>
                <a:ea typeface="Calibri" panose="020F0502020204030204" pitchFamily="34" charset="0"/>
                <a:cs typeface="Arial" panose="020B0604020202020204" pitchFamily="34" charset="0"/>
              </a:rPr>
              <a:t>the divine force, God .</a:t>
            </a:r>
          </a:p>
          <a:p>
            <a:pPr marL="0" indent="0">
              <a:lnSpc>
                <a:spcPct val="150000"/>
              </a:lnSpc>
              <a:spcAft>
                <a:spcPts val="800"/>
              </a:spcAft>
              <a:buNone/>
            </a:pPr>
            <a:r>
              <a:rPr lang="en" sz="2800" dirty="0">
                <a:effectLst/>
                <a:latin typeface="Times New Roman" panose="02020603050405020304" pitchFamily="18" charset="0"/>
                <a:ea typeface="Calibri" panose="020F0502020204030204" pitchFamily="34" charset="0"/>
                <a:cs typeface="Arial" panose="020B0604020202020204" pitchFamily="34" charset="0"/>
              </a:rPr>
              <a:t>The second is the </a:t>
            </a:r>
            <a:r>
              <a:rPr lang="en" sz="2800" dirty="0">
                <a:latin typeface="Times New Roman" panose="02020603050405020304" pitchFamily="18" charset="0"/>
                <a:ea typeface="Calibri" panose="020F0502020204030204" pitchFamily="34" charset="0"/>
                <a:cs typeface="Arial" panose="020B0604020202020204" pitchFamily="34" charset="0"/>
              </a:rPr>
              <a:t>practical </a:t>
            </a:r>
            <a:r>
              <a:rPr lang="en" sz="2800" dirty="0">
                <a:effectLst/>
                <a:latin typeface="Times New Roman" panose="02020603050405020304" pitchFamily="18" charset="0"/>
                <a:ea typeface="Calibri" panose="020F0502020204030204" pitchFamily="34" charset="0"/>
                <a:cs typeface="Arial" panose="020B0604020202020204" pitchFamily="34" charset="0"/>
              </a:rPr>
              <a:t>side, that is, the determination of the relationship between God and human life </a:t>
            </a:r>
            <a:endParaRPr lang="ru-RU" sz="28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947782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C55B850-7534-4485-B0AC-7EA98C58DEB2}"/>
              </a:ext>
            </a:extLst>
          </p:cNvPr>
          <p:cNvSpPr>
            <a:spLocks noGrp="1"/>
          </p:cNvSpPr>
          <p:nvPr>
            <p:ph idx="1"/>
          </p:nvPr>
        </p:nvSpPr>
        <p:spPr>
          <a:xfrm>
            <a:off x="685800" y="188640"/>
            <a:ext cx="10820400" cy="6480720"/>
          </a:xfrm>
        </p:spPr>
        <p:txBody>
          <a:bodyPr>
            <a:normAutofit/>
          </a:bodyPr>
          <a:lstStyle/>
          <a:p>
            <a:pPr marL="0" indent="0" algn="ctr">
              <a:lnSpc>
                <a:spcPct val="107000"/>
              </a:lnSpc>
              <a:spcAft>
                <a:spcPts val="800"/>
              </a:spcAft>
              <a:buNone/>
            </a:pPr>
            <a:r>
              <a:rPr lang="en" sz="4800" b="1"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Scientific consciousness</a:t>
            </a:r>
            <a:endParaRPr lang="az-Latn-AZ" sz="48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lnSpc>
                <a:spcPct val="150000"/>
              </a:lnSpc>
              <a:spcAft>
                <a:spcPts val="800"/>
              </a:spcAft>
              <a:buNone/>
            </a:pPr>
            <a:r>
              <a:rPr lang="en" sz="24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Science, </a:t>
            </a:r>
            <a:r>
              <a:rPr lang="en" sz="2400" dirty="0">
                <a:effectLst/>
                <a:latin typeface="Times New Roman" panose="02020603050405020304" pitchFamily="18" charset="0"/>
                <a:ea typeface="Calibri" panose="020F0502020204030204" pitchFamily="34" charset="0"/>
                <a:cs typeface="Arial" panose="020B0604020202020204" pitchFamily="34" charset="0"/>
              </a:rPr>
              <a:t>which is one of the forms of social consciousness, is a system of tested and clarified knowledge about the processes and events occurring in nature, society and human thinking.</a:t>
            </a:r>
            <a:endParaRPr lang="ru-RU" sz="2400" dirty="0">
              <a:effectLst/>
              <a:latin typeface="Calibri" panose="020F0502020204030204" pitchFamily="34" charset="0"/>
              <a:ea typeface="Calibri" panose="020F0502020204030204" pitchFamily="34" charset="0"/>
              <a:cs typeface="Arial" panose="020B0604020202020204" pitchFamily="34" charset="0"/>
            </a:endParaRPr>
          </a:p>
          <a:p>
            <a:pPr marL="0" lvl="0" indent="0" algn="just">
              <a:lnSpc>
                <a:spcPct val="150000"/>
              </a:lnSpc>
              <a:spcAft>
                <a:spcPts val="800"/>
              </a:spcAft>
              <a:buNone/>
              <a:tabLst>
                <a:tab pos="540385" algn="l"/>
              </a:tabLst>
            </a:pPr>
            <a:r>
              <a:rPr lang="en" sz="2400" dirty="0">
                <a:solidFill>
                  <a:schemeClr val="accent1"/>
                </a:solidFill>
                <a:latin typeface="Times New Roman" panose="02020603050405020304" pitchFamily="18" charset="0"/>
                <a:ea typeface="Calibri" panose="020F0502020204030204" pitchFamily="34" charset="0"/>
                <a:cs typeface="Arial" panose="020B0604020202020204" pitchFamily="34" charset="0"/>
              </a:rPr>
              <a:t>S</a:t>
            </a:r>
            <a:r>
              <a:rPr lang="en" sz="24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ocial functions </a:t>
            </a:r>
            <a:r>
              <a:rPr lang="en" sz="2400" dirty="0">
                <a:effectLst/>
                <a:latin typeface="Times New Roman" panose="02020603050405020304" pitchFamily="18" charset="0"/>
                <a:ea typeface="Calibri" panose="020F0502020204030204" pitchFamily="34" charset="0"/>
                <a:cs typeface="Arial" panose="020B0604020202020204" pitchFamily="34" charset="0"/>
              </a:rPr>
              <a:t>performed by science in social life :</a:t>
            </a:r>
          </a:p>
          <a:p>
            <a:pPr marL="0" lvl="0" indent="0" algn="just">
              <a:lnSpc>
                <a:spcPct val="150000"/>
              </a:lnSpc>
              <a:spcAft>
                <a:spcPts val="800"/>
              </a:spcAft>
              <a:buNone/>
              <a:tabLst>
                <a:tab pos="540385" algn="l"/>
              </a:tabLst>
            </a:pPr>
            <a:r>
              <a:rPr lang="en" sz="2400" dirty="0">
                <a:solidFill>
                  <a:schemeClr val="accent1"/>
                </a:solidFill>
                <a:latin typeface="Times New Roman" panose="02020603050405020304" pitchFamily="18" charset="0"/>
                <a:ea typeface="Calibri" panose="020F0502020204030204" pitchFamily="34" charset="0"/>
                <a:cs typeface="Arial" panose="020B0604020202020204" pitchFamily="34" charset="0"/>
              </a:rPr>
              <a:t>1. </a:t>
            </a:r>
            <a:r>
              <a:rPr lang="en" sz="2400" dirty="0">
                <a:effectLst/>
                <a:latin typeface="Times New Roman" panose="02020603050405020304" pitchFamily="18" charset="0"/>
                <a:ea typeface="Calibri" panose="020F0502020204030204" pitchFamily="34" charset="0"/>
                <a:cs typeface="Arial" panose="020B0604020202020204" pitchFamily="34" charset="0"/>
              </a:rPr>
              <a:t>cultural - outlook function</a:t>
            </a:r>
          </a:p>
          <a:p>
            <a:pPr marL="0" lvl="0" indent="0" algn="just">
              <a:lnSpc>
                <a:spcPct val="150000"/>
              </a:lnSpc>
              <a:spcAft>
                <a:spcPts val="800"/>
              </a:spcAft>
              <a:buNone/>
              <a:tabLst>
                <a:tab pos="540385" algn="l"/>
              </a:tabLst>
            </a:pPr>
            <a:r>
              <a:rPr lang="en" sz="2400" dirty="0">
                <a:solidFill>
                  <a:schemeClr val="accent1"/>
                </a:solidFill>
                <a:effectLst/>
                <a:latin typeface="Times New Roman" panose="02020603050405020304" pitchFamily="18" charset="0"/>
                <a:ea typeface="Calibri" panose="020F0502020204030204" pitchFamily="34" charset="0"/>
                <a:cs typeface="Arial" panose="020B0604020202020204" pitchFamily="34" charset="0"/>
              </a:rPr>
              <a:t>2. </a:t>
            </a:r>
            <a:r>
              <a:rPr lang="en" sz="2400" dirty="0">
                <a:effectLst/>
                <a:latin typeface="Times New Roman" panose="02020603050405020304" pitchFamily="18" charset="0"/>
                <a:ea typeface="Calibri" panose="020F0502020204030204" pitchFamily="34" charset="0"/>
                <a:cs typeface="Arial" panose="020B0604020202020204" pitchFamily="34" charset="0"/>
              </a:rPr>
              <a:t>science is a direct productive force</a:t>
            </a:r>
          </a:p>
          <a:p>
            <a:pPr marL="0" lvl="0" indent="0" algn="just">
              <a:lnSpc>
                <a:spcPct val="150000"/>
              </a:lnSpc>
              <a:spcAft>
                <a:spcPts val="800"/>
              </a:spcAft>
              <a:buNone/>
              <a:tabLst>
                <a:tab pos="540385" algn="l"/>
              </a:tabLst>
            </a:pPr>
            <a:r>
              <a:rPr lang="en" sz="2400" dirty="0">
                <a:solidFill>
                  <a:schemeClr val="accent1"/>
                </a:solidFill>
                <a:latin typeface="Times New Roman" panose="02020603050405020304" pitchFamily="18" charset="0"/>
                <a:ea typeface="Calibri" panose="020F0502020204030204" pitchFamily="34" charset="0"/>
                <a:cs typeface="Arial" panose="020B0604020202020204" pitchFamily="34" charset="0"/>
              </a:rPr>
              <a:t>3. </a:t>
            </a:r>
            <a:r>
              <a:rPr lang="en" sz="2400" dirty="0">
                <a:effectLst/>
                <a:latin typeface="Times New Roman" panose="02020603050405020304" pitchFamily="18" charset="0"/>
                <a:ea typeface="Calibri" panose="020F0502020204030204" pitchFamily="34" charset="0"/>
                <a:cs typeface="Arial" panose="020B0604020202020204" pitchFamily="34" charset="0"/>
              </a:rPr>
              <a:t>widespread use in solving various problems arising in social development</a:t>
            </a:r>
            <a:endParaRPr lang="ru-RU" sz="24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2709738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533C12CC-5052-F247-B44A-EC569F81919D}"/>
              </a:ext>
            </a:extLst>
          </p:cNvPr>
          <p:cNvSpPr>
            <a:spLocks noGrp="1"/>
          </p:cNvSpPr>
          <p:nvPr>
            <p:ph idx="1"/>
          </p:nvPr>
        </p:nvSpPr>
        <p:spPr>
          <a:xfrm>
            <a:off x="685800" y="1484784"/>
            <a:ext cx="10820400" cy="4733901"/>
          </a:xfrm>
        </p:spPr>
        <p:txBody>
          <a:bodyPr>
            <a:normAutofit/>
          </a:bodyPr>
          <a:lstStyle/>
          <a:p>
            <a:pPr marL="0" indent="0" algn="just">
              <a:lnSpc>
                <a:spcPct val="107000"/>
              </a:lnSpc>
              <a:spcAft>
                <a:spcPts val="800"/>
              </a:spcAft>
              <a:buNone/>
            </a:pPr>
            <a:r>
              <a:rPr lang="en" sz="4800" b="1" dirty="0">
                <a:solidFill>
                  <a:srgbClr val="FF0000"/>
                </a:solidFill>
                <a:effectLst/>
                <a:latin typeface="Times New Roman" panose="02020603050405020304" pitchFamily="18" charset="0"/>
                <a:ea typeface="Calibri" panose="020F0502020204030204" pitchFamily="34" charset="0"/>
              </a:rPr>
              <a:t>Spiritual life </a:t>
            </a:r>
            <a:r>
              <a:rPr lang="en" sz="4800" b="1" dirty="0">
                <a:effectLst/>
                <a:latin typeface="Times New Roman" panose="02020603050405020304" pitchFamily="18" charset="0"/>
                <a:ea typeface="Calibri" panose="020F0502020204030204" pitchFamily="34" charset="0"/>
              </a:rPr>
              <a:t>is formed on the basis of spiritual activity and the connections and relationships that arise between people in the course of this activity.</a:t>
            </a:r>
            <a:endParaRPr lang="tr-TR"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440591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E6225D1-E3EB-824B-9801-990AA892A4CE}"/>
              </a:ext>
            </a:extLst>
          </p:cNvPr>
          <p:cNvSpPr>
            <a:spLocks noGrp="1"/>
          </p:cNvSpPr>
          <p:nvPr>
            <p:ph type="title"/>
          </p:nvPr>
        </p:nvSpPr>
        <p:spPr>
          <a:xfrm>
            <a:off x="1415480" y="2782486"/>
            <a:ext cx="10513168" cy="1293028"/>
          </a:xfrm>
        </p:spPr>
        <p:txBody>
          <a:bodyPr/>
          <a:lstStyle/>
          <a:p>
            <a:pPr algn="l"/>
            <a:r>
              <a:rPr lang="en" dirty="0">
                <a:latin typeface="Times New Roman" panose="02020603050405020304" pitchFamily="18" charset="0"/>
                <a:cs typeface="Times New Roman" panose="02020603050405020304" pitchFamily="18" charset="0"/>
              </a:rPr>
              <a:t>Thanks for watching</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366945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xit" presetSubtype="0" fill="hold" grpId="0" nodeType="clickEffect">
                                  <p:stCondLst>
                                    <p:cond delay="0"/>
                                  </p:stCondLst>
                                  <p:childTnLst>
                                    <p:anim calcmode="lin" valueType="num">
                                      <p:cBhvr>
                                        <p:cTn id="6" dur="1000"/>
                                        <p:tgtEl>
                                          <p:spTgt spid="2"/>
                                        </p:tgtEl>
                                        <p:attrNameLst>
                                          <p:attrName>ppt_w</p:attrName>
                                        </p:attrNameLst>
                                      </p:cBhvr>
                                      <p:tavLst>
                                        <p:tav tm="0">
                                          <p:val>
                                            <p:strVal val="ppt_w"/>
                                          </p:val>
                                        </p:tav>
                                        <p:tav tm="100000">
                                          <p:val>
                                            <p:fltVal val="0"/>
                                          </p:val>
                                        </p:tav>
                                      </p:tavLst>
                                    </p:anim>
                                    <p:anim calcmode="lin" valueType="num">
                                      <p:cBhvr>
                                        <p:cTn id="7" dur="1000"/>
                                        <p:tgtEl>
                                          <p:spTgt spid="2"/>
                                        </p:tgtEl>
                                        <p:attrNameLst>
                                          <p:attrName>ppt_h</p:attrName>
                                        </p:attrNameLst>
                                      </p:cBhvr>
                                      <p:tavLst>
                                        <p:tav tm="0">
                                          <p:val>
                                            <p:strVal val="ppt_h"/>
                                          </p:val>
                                        </p:tav>
                                        <p:tav tm="100000">
                                          <p:val>
                                            <p:fltVal val="0"/>
                                          </p:val>
                                        </p:tav>
                                      </p:tavLst>
                                    </p:anim>
                                    <p:anim calcmode="lin" valueType="num">
                                      <p:cBhvr>
                                        <p:cTn id="8" dur="1000"/>
                                        <p:tgtEl>
                                          <p:spTgt spid="2"/>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9" dur="1000"/>
                                        <p:tgtEl>
                                          <p:spTgt spid="2"/>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0"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0A8FF9F9-2A43-1B47-8A86-D5E1E5F8DD92}"/>
              </a:ext>
            </a:extLst>
          </p:cNvPr>
          <p:cNvSpPr>
            <a:spLocks noGrp="1"/>
          </p:cNvSpPr>
          <p:nvPr>
            <p:ph sz="half" idx="2"/>
          </p:nvPr>
        </p:nvSpPr>
        <p:spPr>
          <a:xfrm>
            <a:off x="335360" y="0"/>
            <a:ext cx="11170840" cy="6858000"/>
          </a:xfrm>
        </p:spPr>
        <p:txBody>
          <a:bodyPr>
            <a:noAutofit/>
          </a:bodyPr>
          <a:lstStyle/>
          <a:p>
            <a:pPr marL="0" indent="0" algn="just">
              <a:lnSpc>
                <a:spcPct val="160000"/>
              </a:lnSpc>
              <a:buNone/>
            </a:pPr>
            <a:r>
              <a:rPr lang="en" sz="3600" b="1" dirty="0">
                <a:solidFill>
                  <a:srgbClr val="FF0000"/>
                </a:solidFill>
                <a:effectLst/>
                <a:latin typeface="Times New Roman" panose="02020603050405020304" pitchFamily="18" charset="0"/>
                <a:ea typeface="Calibri" panose="020F0502020204030204" pitchFamily="34" charset="0"/>
              </a:rPr>
              <a:t>The main aspects and elements of spiritual life:</a:t>
            </a:r>
          </a:p>
          <a:p>
            <a:pPr marL="0" indent="0" algn="just">
              <a:lnSpc>
                <a:spcPct val="160000"/>
              </a:lnSpc>
              <a:buNone/>
            </a:pPr>
            <a:r>
              <a:rPr lang="en" sz="3600" b="1" dirty="0">
                <a:effectLst/>
                <a:latin typeface="Times New Roman" panose="02020603050405020304" pitchFamily="18" charset="0"/>
                <a:ea typeface="Calibri" panose="020F0502020204030204" pitchFamily="34" charset="0"/>
              </a:rPr>
              <a:t>spiritual activity</a:t>
            </a:r>
          </a:p>
          <a:p>
            <a:pPr marL="0" indent="0" algn="just">
              <a:lnSpc>
                <a:spcPct val="160000"/>
              </a:lnSpc>
              <a:buNone/>
            </a:pPr>
            <a:r>
              <a:rPr lang="en" sz="3600" b="1" dirty="0">
                <a:effectLst/>
                <a:latin typeface="Times New Roman" panose="02020603050405020304" pitchFamily="18" charset="0"/>
                <a:ea typeface="Calibri" panose="020F0502020204030204" pitchFamily="34" charset="0"/>
              </a:rPr>
              <a:t>spiritual production</a:t>
            </a:r>
          </a:p>
          <a:p>
            <a:pPr marL="0" indent="0" algn="just">
              <a:lnSpc>
                <a:spcPct val="160000"/>
              </a:lnSpc>
              <a:buNone/>
            </a:pPr>
            <a:r>
              <a:rPr lang="en" sz="3600" b="1" dirty="0">
                <a:effectLst/>
                <a:latin typeface="Times New Roman" panose="02020603050405020304" pitchFamily="18" charset="0"/>
                <a:ea typeface="Calibri" panose="020F0502020204030204" pitchFamily="34" charset="0"/>
              </a:rPr>
              <a:t>spiritual needs</a:t>
            </a:r>
          </a:p>
          <a:p>
            <a:pPr marL="0" indent="0" algn="just">
              <a:lnSpc>
                <a:spcPct val="160000"/>
              </a:lnSpc>
              <a:buNone/>
            </a:pPr>
            <a:r>
              <a:rPr lang="en" sz="3600" b="1" dirty="0">
                <a:effectLst/>
                <a:latin typeface="Times New Roman" panose="02020603050405020304" pitchFamily="18" charset="0"/>
                <a:ea typeface="Calibri" panose="020F0502020204030204" pitchFamily="34" charset="0"/>
              </a:rPr>
              <a:t>spiritual communication</a:t>
            </a:r>
          </a:p>
          <a:p>
            <a:pPr marL="0" indent="0" algn="just">
              <a:lnSpc>
                <a:spcPct val="160000"/>
              </a:lnSpc>
              <a:buNone/>
            </a:pPr>
            <a:r>
              <a:rPr lang="en" sz="3600" b="1" dirty="0">
                <a:effectLst/>
                <a:latin typeface="Times New Roman" panose="02020603050405020304" pitchFamily="18" charset="0"/>
                <a:ea typeface="Calibri" panose="020F0502020204030204" pitchFamily="34" charset="0"/>
              </a:rPr>
              <a:t>spiritual consumption</a:t>
            </a:r>
          </a:p>
          <a:p>
            <a:pPr marL="0" indent="0" algn="just">
              <a:lnSpc>
                <a:spcPct val="160000"/>
              </a:lnSpc>
              <a:buNone/>
            </a:pPr>
            <a:r>
              <a:rPr lang="en" sz="3600" b="1" dirty="0">
                <a:effectLst/>
                <a:latin typeface="Times New Roman" panose="02020603050405020304" pitchFamily="18" charset="0"/>
                <a:ea typeface="Calibri" panose="020F0502020204030204" pitchFamily="34" charset="0"/>
              </a:rPr>
              <a:t>spiritual relationships.</a:t>
            </a:r>
            <a:r>
              <a:rPr lang="en" sz="3600" dirty="0">
                <a:effectLst/>
                <a:latin typeface="Times New Roman" panose="02020603050405020304" pitchFamily="18" charset="0"/>
                <a:ea typeface="Calibri" panose="020F0502020204030204" pitchFamily="34" charset="0"/>
              </a:rPr>
              <a:t> </a:t>
            </a:r>
            <a:endParaRPr lang="tr-T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90229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AF394E4-437A-C045-9E40-7A8F7501B0C3}"/>
              </a:ext>
            </a:extLst>
          </p:cNvPr>
          <p:cNvSpPr>
            <a:spLocks noGrp="1"/>
          </p:cNvSpPr>
          <p:nvPr>
            <p:ph type="title"/>
          </p:nvPr>
        </p:nvSpPr>
        <p:spPr>
          <a:xfrm>
            <a:off x="685800" y="1524000"/>
            <a:ext cx="11170840" cy="896888"/>
          </a:xfrm>
        </p:spPr>
        <p:txBody>
          <a:bodyPr>
            <a:normAutofit/>
          </a:bodyPr>
          <a:lstStyle/>
          <a:p>
            <a:r>
              <a:rPr lang="en" sz="3100" dirty="0">
                <a:latin typeface="Times New Roman" panose="02020603050405020304" pitchFamily="18" charset="0"/>
                <a:cs typeface="Times New Roman" panose="02020603050405020304" pitchFamily="18" charset="0"/>
              </a:rPr>
              <a:t>                                        </a:t>
            </a:r>
            <a:endParaRPr lang="tr-TR" sz="3100" dirty="0">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F4828053-2A0B-9347-8517-AFBF97FE3BCA}"/>
              </a:ext>
            </a:extLst>
          </p:cNvPr>
          <p:cNvSpPr>
            <a:spLocks noGrp="1"/>
          </p:cNvSpPr>
          <p:nvPr>
            <p:ph type="body" sz="half" idx="2"/>
          </p:nvPr>
        </p:nvSpPr>
        <p:spPr>
          <a:xfrm>
            <a:off x="685800" y="188640"/>
            <a:ext cx="11170840" cy="6296159"/>
          </a:xfrm>
        </p:spPr>
        <p:txBody>
          <a:bodyPr>
            <a:noAutofit/>
          </a:bodyPr>
          <a:lstStyle/>
          <a:p>
            <a:pPr algn="just"/>
            <a:endParaRPr lang="az-Latn-AZ" sz="4000" dirty="0">
              <a:effectLst/>
              <a:latin typeface="Times New Roman" panose="02020603050405020304" pitchFamily="18" charset="0"/>
              <a:ea typeface="Calibri" panose="020F0502020204030204" pitchFamily="34" charset="0"/>
            </a:endParaRPr>
          </a:p>
          <a:p>
            <a:pPr algn="just"/>
            <a:endParaRPr lang="az-Latn-AZ" sz="4000" dirty="0">
              <a:latin typeface="Times New Roman" panose="02020603050405020304" pitchFamily="18" charset="0"/>
              <a:ea typeface="Calibri" panose="020F0502020204030204" pitchFamily="34" charset="0"/>
            </a:endParaRPr>
          </a:p>
          <a:p>
            <a:pPr algn="just"/>
            <a:endParaRPr lang="az-Latn-AZ" sz="4000" dirty="0">
              <a:effectLst/>
              <a:latin typeface="Times New Roman" panose="02020603050405020304" pitchFamily="18" charset="0"/>
              <a:ea typeface="Calibri" panose="020F0502020204030204" pitchFamily="34" charset="0"/>
            </a:endParaRPr>
          </a:p>
          <a:p>
            <a:pPr algn="ctr">
              <a:lnSpc>
                <a:spcPct val="150000"/>
              </a:lnSpc>
            </a:pPr>
            <a:r>
              <a:rPr lang="en-US" sz="4400" b="1" dirty="0">
                <a:solidFill>
                  <a:schemeClr val="accent1"/>
                </a:solidFill>
                <a:latin typeface="Times New Roman" panose="02020603050405020304" pitchFamily="18" charset="0"/>
                <a:ea typeface="Calibri" panose="020F0502020204030204" pitchFamily="34" charset="0"/>
              </a:rPr>
              <a:t>Social c</a:t>
            </a:r>
            <a:r>
              <a:rPr lang="en" sz="4400" b="1" dirty="0">
                <a:solidFill>
                  <a:schemeClr val="accent1"/>
                </a:solidFill>
                <a:effectLst/>
                <a:latin typeface="Times New Roman" panose="02020603050405020304" pitchFamily="18" charset="0"/>
                <a:ea typeface="Calibri" panose="020F0502020204030204" pitchFamily="34" charset="0"/>
              </a:rPr>
              <a:t>onsciousness </a:t>
            </a:r>
            <a:r>
              <a:rPr lang="en" sz="4400" dirty="0">
                <a:effectLst/>
                <a:latin typeface="Times New Roman" panose="02020603050405020304" pitchFamily="18" charset="0"/>
                <a:ea typeface="Calibri" panose="020F0502020204030204" pitchFamily="34" charset="0"/>
              </a:rPr>
              <a:t>is the center and basis of the spiritual life of society.</a:t>
            </a:r>
            <a:endParaRPr lang="tr-TR" sz="44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66855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Eğimli 2">
            <a:extLst>
              <a:ext uri="{FF2B5EF4-FFF2-40B4-BE49-F238E27FC236}">
                <a16:creationId xmlns:a16="http://schemas.microsoft.com/office/drawing/2014/main" id="{01FA87D9-45A6-0247-BCA7-5905D63875C1}"/>
              </a:ext>
            </a:extLst>
          </p:cNvPr>
          <p:cNvSpPr/>
          <p:nvPr/>
        </p:nvSpPr>
        <p:spPr>
          <a:xfrm>
            <a:off x="767408" y="620688"/>
            <a:ext cx="10801200" cy="590465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 sz="4000" b="1" dirty="0">
                <a:latin typeface="Times New Roman" panose="02020603050405020304" pitchFamily="18" charset="0"/>
                <a:ea typeface="Calibri" panose="020F0502020204030204" pitchFamily="34" charset="0"/>
              </a:rPr>
              <a:t>Which is the product of people's spiritual activity, exists in close connection with </a:t>
            </a:r>
            <a:r>
              <a:rPr lang="en" sz="4000" b="1" dirty="0">
                <a:solidFill>
                  <a:schemeClr val="bg1"/>
                </a:solidFill>
                <a:latin typeface="Times New Roman" panose="02020603050405020304" pitchFamily="18" charset="0"/>
                <a:ea typeface="Calibri" panose="020F0502020204030204" pitchFamily="34" charset="0"/>
              </a:rPr>
              <a:t>individual consciousness .</a:t>
            </a:r>
            <a:r>
              <a:rPr lang="en" sz="4000" dirty="0">
                <a:latin typeface="Times New Roman" panose="02020603050405020304" pitchFamily="18" charset="0"/>
                <a:ea typeface="Calibri" panose="020F0502020204030204" pitchFamily="34" charset="0"/>
              </a:rPr>
              <a:t> </a:t>
            </a:r>
            <a:endParaRPr lang="ru-RU" sz="40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4923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449C9D74-6760-7641-93DA-BB669A6D3A19}"/>
              </a:ext>
            </a:extLst>
          </p:cNvPr>
          <p:cNvSpPr>
            <a:spLocks noGrp="1"/>
          </p:cNvSpPr>
          <p:nvPr>
            <p:ph sz="half" idx="1"/>
          </p:nvPr>
        </p:nvSpPr>
        <p:spPr>
          <a:xfrm>
            <a:off x="685800" y="2924943"/>
            <a:ext cx="11098832" cy="3293741"/>
          </a:xfrm>
        </p:spPr>
        <p:txBody>
          <a:bodyPr>
            <a:normAutofit/>
          </a:bodyPr>
          <a:lstStyle/>
          <a:p>
            <a:pPr marL="0" indent="0" algn="just">
              <a:lnSpc>
                <a:spcPct val="107000"/>
              </a:lnSpc>
              <a:spcAft>
                <a:spcPts val="800"/>
              </a:spcAft>
              <a:buNone/>
            </a:pPr>
            <a:r>
              <a:rPr lang="en" sz="3600" dirty="0">
                <a:latin typeface="Times New Roman" panose="02020603050405020304" pitchFamily="18" charset="0"/>
                <a:ea typeface="Calibri" panose="020F0502020204030204" pitchFamily="34" charset="0"/>
                <a:cs typeface="Arial" panose="020B0604020202020204" pitchFamily="34" charset="0"/>
              </a:rPr>
              <a:t>There are certain differences between</a:t>
            </a:r>
            <a:r>
              <a:rPr lang="ru-RU" sz="3600" dirty="0">
                <a:latin typeface="Times New Roman" panose="02020603050405020304" pitchFamily="18" charset="0"/>
                <a:ea typeface="Calibri" panose="020F0502020204030204" pitchFamily="34" charset="0"/>
                <a:cs typeface="Arial" panose="020B0604020202020204" pitchFamily="34" charset="0"/>
              </a:rPr>
              <a:t> </a:t>
            </a:r>
            <a:r>
              <a:rPr lang="en-US" sz="3600" dirty="0">
                <a:latin typeface="Times New Roman" panose="02020603050405020304" pitchFamily="18" charset="0"/>
                <a:ea typeface="Calibri" panose="020F0502020204030204" pitchFamily="34" charset="0"/>
                <a:cs typeface="Arial" panose="020B0604020202020204" pitchFamily="34" charset="0"/>
              </a:rPr>
              <a:t>individual and social consciousness</a:t>
            </a:r>
            <a:r>
              <a:rPr lang="en" sz="3600" dirty="0">
                <a:latin typeface="Times New Roman" panose="02020603050405020304" pitchFamily="18" charset="0"/>
                <a:ea typeface="Calibri" panose="020F0502020204030204" pitchFamily="34" charset="0"/>
                <a:cs typeface="Arial" panose="020B0604020202020204" pitchFamily="34" charset="0"/>
              </a:rPr>
              <a:t> </a:t>
            </a:r>
            <a:endParaRPr lang="ru-RU" sz="36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50000"/>
              </a:lnSpc>
              <a:buNone/>
            </a:pPr>
            <a:endParaRPr lang="tr-TR"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80000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A184FB6D-3785-4241-8088-BFEB3B10362F}"/>
              </a:ext>
            </a:extLst>
          </p:cNvPr>
          <p:cNvSpPr>
            <a:spLocks noGrp="1"/>
          </p:cNvSpPr>
          <p:nvPr>
            <p:ph sz="half" idx="1"/>
          </p:nvPr>
        </p:nvSpPr>
        <p:spPr>
          <a:xfrm>
            <a:off x="685800" y="1772816"/>
            <a:ext cx="11208834" cy="4445868"/>
          </a:xfrm>
        </p:spPr>
        <p:txBody>
          <a:bodyPr>
            <a:normAutofit/>
          </a:bodyPr>
          <a:lstStyle/>
          <a:p>
            <a:pPr marL="0" indent="0" algn="just">
              <a:lnSpc>
                <a:spcPct val="150000"/>
              </a:lnSpc>
              <a:buNone/>
            </a:pPr>
            <a:r>
              <a:rPr lang="en" sz="4000" dirty="0">
                <a:solidFill>
                  <a:prstClr val="white"/>
                </a:solidFill>
                <a:latin typeface="Times New Roman" panose="02020603050405020304" pitchFamily="18" charset="0"/>
                <a:ea typeface="Calibri" panose="020F0502020204030204" pitchFamily="34" charset="0"/>
                <a:cs typeface="Arial" panose="020B0604020202020204" pitchFamily="34" charset="0"/>
              </a:rPr>
              <a:t>1. </a:t>
            </a: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Individual consciousness has a limited scope compared to social consciousness because it covers only one person's consciousness indicators.</a:t>
            </a:r>
            <a:endParaRPr lang="tr-TR" sz="4000" b="1" dirty="0">
              <a:solidFill>
                <a:schemeClr val="accent4">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47127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a:extLst>
              <a:ext uri="{FF2B5EF4-FFF2-40B4-BE49-F238E27FC236}">
                <a16:creationId xmlns:a16="http://schemas.microsoft.com/office/drawing/2014/main" id="{BCE9FFE3-0F35-4703-A041-898540B5DBC9}"/>
              </a:ext>
            </a:extLst>
          </p:cNvPr>
          <p:cNvSpPr>
            <a:spLocks noGrp="1"/>
          </p:cNvSpPr>
          <p:nvPr>
            <p:ph sz="half" idx="2"/>
          </p:nvPr>
        </p:nvSpPr>
        <p:spPr>
          <a:xfrm>
            <a:off x="407368" y="1412776"/>
            <a:ext cx="11098832" cy="4805909"/>
          </a:xfrm>
        </p:spPr>
        <p:txBody>
          <a:bodyPr>
            <a:normAutofit/>
          </a:bodyPr>
          <a:lstStyle/>
          <a:p>
            <a:pPr marL="0" indent="0">
              <a:lnSpc>
                <a:spcPct val="150000"/>
              </a:lnSpc>
              <a:buNone/>
            </a:pPr>
            <a:r>
              <a:rPr lang="en" sz="3600" dirty="0">
                <a:solidFill>
                  <a:prstClr val="white"/>
                </a:solidFill>
                <a:latin typeface="Times New Roman" panose="02020603050405020304" pitchFamily="18" charset="0"/>
                <a:ea typeface="Calibri" panose="020F0502020204030204" pitchFamily="34" charset="0"/>
                <a:cs typeface="Arial" panose="020B0604020202020204" pitchFamily="34" charset="0"/>
              </a:rPr>
              <a:t>2. </a:t>
            </a:r>
            <a:r>
              <a:rPr kumimoji="0" lang="en" sz="36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Human consciousness has a short lifespan. It is limited by the limits of the biological life of this or that person. Social consciousness is long-lived and practically spans the history of mankind up to the present day.</a:t>
            </a:r>
            <a:endParaRPr lang="ru-RU" sz="3600" b="1" dirty="0"/>
          </a:p>
        </p:txBody>
      </p:sp>
    </p:spTree>
    <p:extLst>
      <p:ext uri="{BB962C8B-B14F-4D97-AF65-F5344CB8AC3E}">
        <p14:creationId xmlns:p14="http://schemas.microsoft.com/office/powerpoint/2010/main" val="637947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a:extLst>
              <a:ext uri="{FF2B5EF4-FFF2-40B4-BE49-F238E27FC236}">
                <a16:creationId xmlns:a16="http://schemas.microsoft.com/office/drawing/2014/main" id="{5830EA39-26FC-46F3-9568-DE762B8BC416}"/>
              </a:ext>
            </a:extLst>
          </p:cNvPr>
          <p:cNvSpPr>
            <a:spLocks noGrp="1"/>
          </p:cNvSpPr>
          <p:nvPr>
            <p:ph type="body" sz="half" idx="2"/>
          </p:nvPr>
        </p:nvSpPr>
        <p:spPr>
          <a:xfrm>
            <a:off x="685800" y="1844823"/>
            <a:ext cx="11026824" cy="4373861"/>
          </a:xfrm>
        </p:spPr>
        <p:txBody>
          <a:bodyPr>
            <a:normAutofit/>
          </a:bodyPr>
          <a:lstStyle/>
          <a:p>
            <a:pPr algn="just">
              <a:lnSpc>
                <a:spcPct val="150000"/>
              </a:lnSpc>
            </a:pPr>
            <a:r>
              <a:rPr lang="en" sz="3600" dirty="0">
                <a:solidFill>
                  <a:prstClr val="white"/>
                </a:solidFill>
                <a:latin typeface="Times New Roman" panose="02020603050405020304" pitchFamily="18" charset="0"/>
                <a:ea typeface="Calibri" panose="020F0502020204030204" pitchFamily="34" charset="0"/>
                <a:cs typeface="Arial" panose="020B0604020202020204" pitchFamily="34" charset="0"/>
              </a:rPr>
              <a:t>3. </a:t>
            </a:r>
            <a:r>
              <a:rPr kumimoji="0" lang="en" sz="36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In the individual consciousness of different people, past ideas, remnants of obsolescence, are stronger and more stable than in the public consciousness.</a:t>
            </a:r>
            <a:endParaRPr lang="ru-RU" sz="4400" dirty="0"/>
          </a:p>
        </p:txBody>
      </p:sp>
    </p:spTree>
    <p:extLst>
      <p:ext uri="{BB962C8B-B14F-4D97-AF65-F5344CB8AC3E}">
        <p14:creationId xmlns:p14="http://schemas.microsoft.com/office/powerpoint/2010/main" val="3727038432"/>
      </p:ext>
    </p:extLst>
  </p:cSld>
  <p:clrMapOvr>
    <a:masterClrMapping/>
  </p:clrMapOvr>
  <p:transition spd="slow">
    <p:comb/>
  </p:transition>
</p:sld>
</file>

<file path=ppt/theme/theme1.xml><?xml version="1.0" encoding="utf-8"?>
<a:theme xmlns:a="http://schemas.openxmlformats.org/drawingml/2006/main" name="Uçak İzi">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otalTime>338</TotalTime>
  <Words>636</Words>
  <Application>Microsoft Office PowerPoint</Application>
  <PresentationFormat>Широкоэкранный</PresentationFormat>
  <Paragraphs>53</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Century Gothic</vt:lpstr>
      <vt:lpstr>Times New Roman</vt:lpstr>
      <vt:lpstr>Uçak İzi</vt:lpstr>
      <vt:lpstr>Spiritual life of society and social consciousness</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Thanks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İdrak və Onun Strukturu</dc:title>
  <dc:creator>zehra cebrayilova</dc:creator>
  <cp:lastModifiedBy>Gunel</cp:lastModifiedBy>
  <cp:revision>22</cp:revision>
  <dcterms:created xsi:type="dcterms:W3CDTF">2018-12-16T13:49:08Z</dcterms:created>
  <dcterms:modified xsi:type="dcterms:W3CDTF">2022-12-14T22:44:04Z</dcterms:modified>
</cp:coreProperties>
</file>