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0" r:id="rId4"/>
    <p:sldId id="261" r:id="rId5"/>
    <p:sldId id="262" r:id="rId6"/>
    <p:sldId id="263" r:id="rId7"/>
    <p:sldId id="272" r:id="rId8"/>
    <p:sldId id="265" r:id="rId9"/>
    <p:sldId id="271" r:id="rId10"/>
    <p:sldId id="273" r:id="rId11"/>
    <p:sldId id="268" r:id="rId12"/>
    <p:sldId id="270" r:id="rId13"/>
    <p:sldId id="269" r:id="rId14"/>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25"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el Qarayeva" userId="2357cff9cc730513" providerId="LiveId" clId="{69B5814E-6523-461E-848A-AF67438EE848}"/>
    <pc:docChg chg="undo custSel addSld delSld modSld">
      <pc:chgData name="Gunel Qarayeva" userId="2357cff9cc730513" providerId="LiveId" clId="{69B5814E-6523-461E-848A-AF67438EE848}" dt="2022-05-03T21:48:08.468" v="420" actId="27636"/>
      <pc:docMkLst>
        <pc:docMk/>
      </pc:docMkLst>
      <pc:sldChg chg="modSp mod">
        <pc:chgData name="Gunel Qarayeva" userId="2357cff9cc730513" providerId="LiveId" clId="{69B5814E-6523-461E-848A-AF67438EE848}" dt="2022-05-03T21:00:41.404" v="1" actId="27636"/>
        <pc:sldMkLst>
          <pc:docMk/>
          <pc:sldMk cId="78681586" sldId="256"/>
        </pc:sldMkLst>
        <pc:spChg chg="mod">
          <ac:chgData name="Gunel Qarayeva" userId="2357cff9cc730513" providerId="LiveId" clId="{69B5814E-6523-461E-848A-AF67438EE848}" dt="2022-05-03T21:00:41.404" v="1" actId="27636"/>
          <ac:spMkLst>
            <pc:docMk/>
            <pc:sldMk cId="78681586" sldId="256"/>
            <ac:spMk id="2" creationId="{3345BA77-5025-2C43-9379-48D02372623B}"/>
          </ac:spMkLst>
        </pc:spChg>
      </pc:sldChg>
      <pc:sldChg chg="modSp mod">
        <pc:chgData name="Gunel Qarayeva" userId="2357cff9cc730513" providerId="LiveId" clId="{69B5814E-6523-461E-848A-AF67438EE848}" dt="2022-05-03T21:09:08.327" v="80" actId="20577"/>
        <pc:sldMkLst>
          <pc:docMk/>
          <pc:sldMk cId="1004405916" sldId="257"/>
        </pc:sldMkLst>
        <pc:spChg chg="mod">
          <ac:chgData name="Gunel Qarayeva" userId="2357cff9cc730513" providerId="LiveId" clId="{69B5814E-6523-461E-848A-AF67438EE848}" dt="2022-05-03T21:09:08.327" v="80" actId="20577"/>
          <ac:spMkLst>
            <pc:docMk/>
            <pc:sldMk cId="1004405916" sldId="257"/>
            <ac:spMk id="2" creationId="{771D4856-359F-1F4D-8038-1E1F5D851F6A}"/>
          </ac:spMkLst>
        </pc:spChg>
        <pc:spChg chg="mod">
          <ac:chgData name="Gunel Qarayeva" userId="2357cff9cc730513" providerId="LiveId" clId="{69B5814E-6523-461E-848A-AF67438EE848}" dt="2022-05-03T21:08:49.656" v="77" actId="20577"/>
          <ac:spMkLst>
            <pc:docMk/>
            <pc:sldMk cId="1004405916" sldId="257"/>
            <ac:spMk id="3" creationId="{533C12CC-5052-F247-B44A-EC569F81919D}"/>
          </ac:spMkLst>
        </pc:spChg>
      </pc:sldChg>
      <pc:sldChg chg="addSp delSp modSp mod">
        <pc:chgData name="Gunel Qarayeva" userId="2357cff9cc730513" providerId="LiveId" clId="{69B5814E-6523-461E-848A-AF67438EE848}" dt="2022-05-03T21:09:40.488" v="81" actId="255"/>
        <pc:sldMkLst>
          <pc:docMk/>
          <pc:sldMk cId="4239022935" sldId="258"/>
        </pc:sldMkLst>
        <pc:spChg chg="del mod">
          <ac:chgData name="Gunel Qarayeva" userId="2357cff9cc730513" providerId="LiveId" clId="{69B5814E-6523-461E-848A-AF67438EE848}" dt="2022-05-03T21:05:46.967" v="44" actId="478"/>
          <ac:spMkLst>
            <pc:docMk/>
            <pc:sldMk cId="4239022935" sldId="258"/>
            <ac:spMk id="2" creationId="{31F757CA-E38D-3E4E-B1B5-473FD51FFF2E}"/>
          </ac:spMkLst>
        </pc:spChg>
        <pc:spChg chg="mod">
          <ac:chgData name="Gunel Qarayeva" userId="2357cff9cc730513" providerId="LiveId" clId="{69B5814E-6523-461E-848A-AF67438EE848}" dt="2022-05-03T21:09:40.488" v="81" actId="255"/>
          <ac:spMkLst>
            <pc:docMk/>
            <pc:sldMk cId="4239022935" sldId="258"/>
            <ac:spMk id="4" creationId="{0A8FF9F9-2A43-1B47-8A86-D5E1E5F8DD92}"/>
          </ac:spMkLst>
        </pc:spChg>
        <pc:spChg chg="add del mod">
          <ac:chgData name="Gunel Qarayeva" userId="2357cff9cc730513" providerId="LiveId" clId="{69B5814E-6523-461E-848A-AF67438EE848}" dt="2022-05-03T21:06:01.149" v="48" actId="478"/>
          <ac:spMkLst>
            <pc:docMk/>
            <pc:sldMk cId="4239022935" sldId="258"/>
            <ac:spMk id="6" creationId="{B31A818F-DF89-48D7-87EF-C387034F5FA6}"/>
          </ac:spMkLst>
        </pc:spChg>
        <pc:spChg chg="add del mod">
          <ac:chgData name="Gunel Qarayeva" userId="2357cff9cc730513" providerId="LiveId" clId="{69B5814E-6523-461E-848A-AF67438EE848}" dt="2022-05-03T21:06:11.012" v="51" actId="478"/>
          <ac:spMkLst>
            <pc:docMk/>
            <pc:sldMk cId="4239022935" sldId="258"/>
            <ac:spMk id="8" creationId="{9731EB5D-246A-4C49-8CE8-E54C15E375CC}"/>
          </ac:spMkLst>
        </pc:spChg>
        <pc:picChg chg="del">
          <ac:chgData name="Gunel Qarayeva" userId="2357cff9cc730513" providerId="LiveId" clId="{69B5814E-6523-461E-848A-AF67438EE848}" dt="2022-05-03T21:06:04.612" v="49" actId="478"/>
          <ac:picMkLst>
            <pc:docMk/>
            <pc:sldMk cId="4239022935" sldId="258"/>
            <ac:picMk id="5" creationId="{1EC2DD24-64B7-2B42-9FA8-D7593E5EEDC6}"/>
          </ac:picMkLst>
        </pc:picChg>
      </pc:sldChg>
      <pc:sldChg chg="del">
        <pc:chgData name="Gunel Qarayeva" userId="2357cff9cc730513" providerId="LiveId" clId="{69B5814E-6523-461E-848A-AF67438EE848}" dt="2022-05-03T21:03:05.331" v="6" actId="2696"/>
        <pc:sldMkLst>
          <pc:docMk/>
          <pc:sldMk cId="4054825877" sldId="259"/>
        </pc:sldMkLst>
      </pc:sldChg>
      <pc:sldChg chg="delSp modSp mod">
        <pc:chgData name="Gunel Qarayeva" userId="2357cff9cc730513" providerId="LiveId" clId="{69B5814E-6523-461E-848A-AF67438EE848}" dt="2022-05-03T21:29:40.093" v="206" actId="13900"/>
        <pc:sldMkLst>
          <pc:docMk/>
          <pc:sldMk cId="3076685501" sldId="260"/>
        </pc:sldMkLst>
        <pc:spChg chg="mod">
          <ac:chgData name="Gunel Qarayeva" userId="2357cff9cc730513" providerId="LiveId" clId="{69B5814E-6523-461E-848A-AF67438EE848}" dt="2022-05-03T21:07:19.309" v="59" actId="6549"/>
          <ac:spMkLst>
            <pc:docMk/>
            <pc:sldMk cId="3076685501" sldId="260"/>
            <ac:spMk id="2" creationId="{FAF394E4-437A-C045-9E40-7A8F7501B0C3}"/>
          </ac:spMkLst>
        </pc:spChg>
        <pc:spChg chg="del mod">
          <ac:chgData name="Gunel Qarayeva" userId="2357cff9cc730513" providerId="LiveId" clId="{69B5814E-6523-461E-848A-AF67438EE848}" dt="2022-05-03T21:07:24.169" v="61" actId="478"/>
          <ac:spMkLst>
            <pc:docMk/>
            <pc:sldMk cId="3076685501" sldId="260"/>
            <ac:spMk id="3" creationId="{270C0705-C037-3241-B5B3-2E0A11C7A064}"/>
          </ac:spMkLst>
        </pc:spChg>
        <pc:spChg chg="mod">
          <ac:chgData name="Gunel Qarayeva" userId="2357cff9cc730513" providerId="LiveId" clId="{69B5814E-6523-461E-848A-AF67438EE848}" dt="2022-05-03T21:29:40.093" v="206" actId="13900"/>
          <ac:spMkLst>
            <pc:docMk/>
            <pc:sldMk cId="3076685501" sldId="260"/>
            <ac:spMk id="4" creationId="{F4828053-2A0B-9347-8517-AFBF97FE3BCA}"/>
          </ac:spMkLst>
        </pc:spChg>
      </pc:sldChg>
      <pc:sldChg chg="delSp modSp mod delAnim">
        <pc:chgData name="Gunel Qarayeva" userId="2357cff9cc730513" providerId="LiveId" clId="{69B5814E-6523-461E-848A-AF67438EE848}" dt="2022-05-03T21:15:57.324" v="142" actId="20577"/>
        <pc:sldMkLst>
          <pc:docMk/>
          <pc:sldMk cId="1649235488" sldId="261"/>
        </pc:sldMkLst>
        <pc:spChg chg="del mod">
          <ac:chgData name="Gunel Qarayeva" userId="2357cff9cc730513" providerId="LiveId" clId="{69B5814E-6523-461E-848A-AF67438EE848}" dt="2022-05-03T21:04:49.386" v="34" actId="478"/>
          <ac:spMkLst>
            <pc:docMk/>
            <pc:sldMk cId="1649235488" sldId="261"/>
            <ac:spMk id="2" creationId="{E202928F-6D22-5C45-8240-9C40F8532EE4}"/>
          </ac:spMkLst>
        </pc:spChg>
        <pc:spChg chg="mod">
          <ac:chgData name="Gunel Qarayeva" userId="2357cff9cc730513" providerId="LiveId" clId="{69B5814E-6523-461E-848A-AF67438EE848}" dt="2022-05-03T21:15:57.324" v="142" actId="20577"/>
          <ac:spMkLst>
            <pc:docMk/>
            <pc:sldMk cId="1649235488" sldId="261"/>
            <ac:spMk id="3" creationId="{01FA87D9-45A6-0247-BCA7-5905D63875C1}"/>
          </ac:spMkLst>
        </pc:spChg>
        <pc:spChg chg="del mod">
          <ac:chgData name="Gunel Qarayeva" userId="2357cff9cc730513" providerId="LiveId" clId="{69B5814E-6523-461E-848A-AF67438EE848}" dt="2022-05-03T21:04:31.419" v="26" actId="478"/>
          <ac:spMkLst>
            <pc:docMk/>
            <pc:sldMk cId="1649235488" sldId="261"/>
            <ac:spMk id="17" creationId="{939DE008-1078-9948-8168-A9DCD539F7AA}"/>
          </ac:spMkLst>
        </pc:spChg>
        <pc:cxnChg chg="del">
          <ac:chgData name="Gunel Qarayeva" userId="2357cff9cc730513" providerId="LiveId" clId="{69B5814E-6523-461E-848A-AF67438EE848}" dt="2022-05-03T21:04:38.808" v="28" actId="478"/>
          <ac:cxnSpMkLst>
            <pc:docMk/>
            <pc:sldMk cId="1649235488" sldId="261"/>
            <ac:cxnSpMk id="4" creationId="{CA9F9485-CD21-4643-9770-E5857602B68E}"/>
          </ac:cxnSpMkLst>
        </pc:cxnChg>
        <pc:cxnChg chg="del">
          <ac:chgData name="Gunel Qarayeva" userId="2357cff9cc730513" providerId="LiveId" clId="{69B5814E-6523-461E-848A-AF67438EE848}" dt="2022-05-03T21:04:35.374" v="27" actId="478"/>
          <ac:cxnSpMkLst>
            <pc:docMk/>
            <pc:sldMk cId="1649235488" sldId="261"/>
            <ac:cxnSpMk id="9" creationId="{5446BDC6-E3DF-3647-8670-4EB0D279F389}"/>
          </ac:cxnSpMkLst>
        </pc:cxnChg>
      </pc:sldChg>
      <pc:sldChg chg="delSp modSp mod delAnim modAnim">
        <pc:chgData name="Gunel Qarayeva" userId="2357cff9cc730513" providerId="LiveId" clId="{69B5814E-6523-461E-848A-AF67438EE848}" dt="2022-05-03T21:30:03.099" v="208" actId="20577"/>
        <pc:sldMkLst>
          <pc:docMk/>
          <pc:sldMk cId="588000093" sldId="262"/>
        </pc:sldMkLst>
        <pc:spChg chg="mod">
          <ac:chgData name="Gunel Qarayeva" userId="2357cff9cc730513" providerId="LiveId" clId="{69B5814E-6523-461E-848A-AF67438EE848}" dt="2022-05-03T21:30:03.099" v="208" actId="20577"/>
          <ac:spMkLst>
            <pc:docMk/>
            <pc:sldMk cId="588000093" sldId="262"/>
            <ac:spMk id="4" creationId="{449C9D74-6760-7641-93DA-BB669A6D3A19}"/>
          </ac:spMkLst>
        </pc:spChg>
        <pc:spChg chg="del mod">
          <ac:chgData name="Gunel Qarayeva" userId="2357cff9cc730513" providerId="LiveId" clId="{69B5814E-6523-461E-848A-AF67438EE848}" dt="2022-05-03T21:11:28.212" v="101" actId="478"/>
          <ac:spMkLst>
            <pc:docMk/>
            <pc:sldMk cId="588000093" sldId="262"/>
            <ac:spMk id="6" creationId="{12B03913-6B6B-B948-9ABE-5FDA4C989A83}"/>
          </ac:spMkLst>
        </pc:spChg>
        <pc:picChg chg="del mod">
          <ac:chgData name="Gunel Qarayeva" userId="2357cff9cc730513" providerId="LiveId" clId="{69B5814E-6523-461E-848A-AF67438EE848}" dt="2022-05-03T21:11:16.752" v="98" actId="478"/>
          <ac:picMkLst>
            <pc:docMk/>
            <pc:sldMk cId="588000093" sldId="262"/>
            <ac:picMk id="7" creationId="{726BBF11-E95D-0B46-A3DA-E34A85E3DD2D}"/>
          </ac:picMkLst>
        </pc:picChg>
      </pc:sldChg>
      <pc:sldChg chg="delSp modSp mod">
        <pc:chgData name="Gunel Qarayeva" userId="2357cff9cc730513" providerId="LiveId" clId="{69B5814E-6523-461E-848A-AF67438EE848}" dt="2022-05-03T21:19:22.156" v="168" actId="6549"/>
        <pc:sldMkLst>
          <pc:docMk/>
          <pc:sldMk cId="4054712776" sldId="263"/>
        </pc:sldMkLst>
        <pc:spChg chg="del mod">
          <ac:chgData name="Gunel Qarayeva" userId="2357cff9cc730513" providerId="LiveId" clId="{69B5814E-6523-461E-848A-AF67438EE848}" dt="2022-05-03T21:12:11.988" v="108" actId="478"/>
          <ac:spMkLst>
            <pc:docMk/>
            <pc:sldMk cId="4054712776" sldId="263"/>
            <ac:spMk id="2" creationId="{F551F603-0364-9D4C-BAA2-72DFCBB7200C}"/>
          </ac:spMkLst>
        </pc:spChg>
        <pc:spChg chg="mod">
          <ac:chgData name="Gunel Qarayeva" userId="2357cff9cc730513" providerId="LiveId" clId="{69B5814E-6523-461E-848A-AF67438EE848}" dt="2022-05-03T21:19:22.156" v="168" actId="6549"/>
          <ac:spMkLst>
            <pc:docMk/>
            <pc:sldMk cId="4054712776" sldId="263"/>
            <ac:spMk id="3" creationId="{A184FB6D-3785-4241-8088-BFEB3B10362F}"/>
          </ac:spMkLst>
        </pc:spChg>
      </pc:sldChg>
      <pc:sldChg chg="del">
        <pc:chgData name="Gunel Qarayeva" userId="2357cff9cc730513" providerId="LiveId" clId="{69B5814E-6523-461E-848A-AF67438EE848}" dt="2022-05-03T21:20:32.716" v="176" actId="2696"/>
        <pc:sldMkLst>
          <pc:docMk/>
          <pc:sldMk cId="2531462540" sldId="264"/>
        </pc:sldMkLst>
      </pc:sldChg>
      <pc:sldChg chg="addSp delSp modSp mod">
        <pc:chgData name="Gunel Qarayeva" userId="2357cff9cc730513" providerId="LiveId" clId="{69B5814E-6523-461E-848A-AF67438EE848}" dt="2022-05-03T21:20:17.642" v="175" actId="20577"/>
        <pc:sldMkLst>
          <pc:docMk/>
          <pc:sldMk cId="3727038432" sldId="265"/>
        </pc:sldMkLst>
        <pc:spChg chg="del">
          <ac:chgData name="Gunel Qarayeva" userId="2357cff9cc730513" providerId="LiveId" clId="{69B5814E-6523-461E-848A-AF67438EE848}" dt="2022-05-03T21:12:58.210" v="111" actId="478"/>
          <ac:spMkLst>
            <pc:docMk/>
            <pc:sldMk cId="3727038432" sldId="265"/>
            <ac:spMk id="2" creationId="{B3576449-1B20-AC4D-ACF9-BB4918AA2F88}"/>
          </ac:spMkLst>
        </pc:spChg>
        <pc:spChg chg="del mod">
          <ac:chgData name="Gunel Qarayeva" userId="2357cff9cc730513" providerId="LiveId" clId="{69B5814E-6523-461E-848A-AF67438EE848}" dt="2022-05-03T21:13:03.824" v="113" actId="478"/>
          <ac:spMkLst>
            <pc:docMk/>
            <pc:sldMk cId="3727038432" sldId="265"/>
            <ac:spMk id="3" creationId="{9CBC769A-3D7A-F34A-A651-E3A67971227C}"/>
          </ac:spMkLst>
        </pc:spChg>
        <pc:spChg chg="del">
          <ac:chgData name="Gunel Qarayeva" userId="2357cff9cc730513" providerId="LiveId" clId="{69B5814E-6523-461E-848A-AF67438EE848}" dt="2022-05-03T21:12:46.311" v="110" actId="478"/>
          <ac:spMkLst>
            <pc:docMk/>
            <pc:sldMk cId="3727038432" sldId="265"/>
            <ac:spMk id="4" creationId="{C620DE7C-F29E-7C46-AA7D-F3BF6E868533}"/>
          </ac:spMkLst>
        </pc:spChg>
        <pc:spChg chg="add mod">
          <ac:chgData name="Gunel Qarayeva" userId="2357cff9cc730513" providerId="LiveId" clId="{69B5814E-6523-461E-848A-AF67438EE848}" dt="2022-05-03T21:20:17.642" v="175" actId="20577"/>
          <ac:spMkLst>
            <pc:docMk/>
            <pc:sldMk cId="3727038432" sldId="265"/>
            <ac:spMk id="6" creationId="{5830EA39-26FC-46F3-9568-DE762B8BC416}"/>
          </ac:spMkLst>
        </pc:spChg>
        <pc:spChg chg="add del mod">
          <ac:chgData name="Gunel Qarayeva" userId="2357cff9cc730513" providerId="LiveId" clId="{69B5814E-6523-461E-848A-AF67438EE848}" dt="2022-05-03T21:13:23.615" v="118" actId="478"/>
          <ac:spMkLst>
            <pc:docMk/>
            <pc:sldMk cId="3727038432" sldId="265"/>
            <ac:spMk id="8" creationId="{91860500-D2EB-471E-AEFA-17047FB84FD5}"/>
          </ac:spMkLst>
        </pc:spChg>
        <pc:spChg chg="add del mod">
          <ac:chgData name="Gunel Qarayeva" userId="2357cff9cc730513" providerId="LiveId" clId="{69B5814E-6523-461E-848A-AF67438EE848}" dt="2022-05-03T21:13:10.652" v="115" actId="478"/>
          <ac:spMkLst>
            <pc:docMk/>
            <pc:sldMk cId="3727038432" sldId="265"/>
            <ac:spMk id="10" creationId="{22EFF973-7B89-4F7D-80E1-B6DA765A99CA}"/>
          </ac:spMkLst>
        </pc:spChg>
      </pc:sldChg>
      <pc:sldChg chg="modSp mod">
        <pc:chgData name="Gunel Qarayeva" userId="2357cff9cc730513" providerId="LiveId" clId="{69B5814E-6523-461E-848A-AF67438EE848}" dt="2022-05-03T21:32:33.387" v="243" actId="20577"/>
        <pc:sldMkLst>
          <pc:docMk/>
          <pc:sldMk cId="933966614" sldId="266"/>
        </pc:sldMkLst>
        <pc:spChg chg="mod">
          <ac:chgData name="Gunel Qarayeva" userId="2357cff9cc730513" providerId="LiveId" clId="{69B5814E-6523-461E-848A-AF67438EE848}" dt="2022-05-03T21:31:08.495" v="225" actId="122"/>
          <ac:spMkLst>
            <pc:docMk/>
            <pc:sldMk cId="933966614" sldId="266"/>
            <ac:spMk id="2" creationId="{7F0351B6-09B0-C24F-8338-34DFBD5CE8B1}"/>
          </ac:spMkLst>
        </pc:spChg>
        <pc:spChg chg="mod">
          <ac:chgData name="Gunel Qarayeva" userId="2357cff9cc730513" providerId="LiveId" clId="{69B5814E-6523-461E-848A-AF67438EE848}" dt="2022-05-03T21:32:33.387" v="243" actId="20577"/>
          <ac:spMkLst>
            <pc:docMk/>
            <pc:sldMk cId="933966614" sldId="266"/>
            <ac:spMk id="4" creationId="{56D62815-F855-474B-B774-08A531C5488A}"/>
          </ac:spMkLst>
        </pc:spChg>
      </pc:sldChg>
      <pc:sldChg chg="modSp mod">
        <pc:chgData name="Gunel Qarayeva" userId="2357cff9cc730513" providerId="LiveId" clId="{69B5814E-6523-461E-848A-AF67438EE848}" dt="2022-05-03T21:34:17.160" v="264" actId="113"/>
        <pc:sldMkLst>
          <pc:docMk/>
          <pc:sldMk cId="345709532" sldId="267"/>
        </pc:sldMkLst>
        <pc:spChg chg="mod">
          <ac:chgData name="Gunel Qarayeva" userId="2357cff9cc730513" providerId="LiveId" clId="{69B5814E-6523-461E-848A-AF67438EE848}" dt="2022-05-03T21:22:19.255" v="185" actId="27636"/>
          <ac:spMkLst>
            <pc:docMk/>
            <pc:sldMk cId="345709532" sldId="267"/>
            <ac:spMk id="2" creationId="{9035517A-CEFB-3249-B215-51B2EFFFDE27}"/>
          </ac:spMkLst>
        </pc:spChg>
        <pc:spChg chg="mod">
          <ac:chgData name="Gunel Qarayeva" userId="2357cff9cc730513" providerId="LiveId" clId="{69B5814E-6523-461E-848A-AF67438EE848}" dt="2022-05-03T21:34:17.160" v="264" actId="113"/>
          <ac:spMkLst>
            <pc:docMk/>
            <pc:sldMk cId="345709532" sldId="267"/>
            <ac:spMk id="4" creationId="{1621A539-C5A6-1E43-A6B2-32B48D0C787B}"/>
          </ac:spMkLst>
        </pc:spChg>
      </pc:sldChg>
      <pc:sldChg chg="delSp modSp mod">
        <pc:chgData name="Gunel Qarayeva" userId="2357cff9cc730513" providerId="LiveId" clId="{69B5814E-6523-461E-848A-AF67438EE848}" dt="2022-05-03T21:35:59.297" v="294" actId="113"/>
        <pc:sldMkLst>
          <pc:docMk/>
          <pc:sldMk cId="433504175" sldId="268"/>
        </pc:sldMkLst>
        <pc:spChg chg="del mod">
          <ac:chgData name="Gunel Qarayeva" userId="2357cff9cc730513" providerId="LiveId" clId="{69B5814E-6523-461E-848A-AF67438EE848}" dt="2022-05-03T21:34:31.583" v="266" actId="478"/>
          <ac:spMkLst>
            <pc:docMk/>
            <pc:sldMk cId="433504175" sldId="268"/>
            <ac:spMk id="2" creationId="{2A2CBF7E-9708-5244-AFA1-0FF326CE00DC}"/>
          </ac:spMkLst>
        </pc:spChg>
        <pc:spChg chg="mod">
          <ac:chgData name="Gunel Qarayeva" userId="2357cff9cc730513" providerId="LiveId" clId="{69B5814E-6523-461E-848A-AF67438EE848}" dt="2022-05-03T21:35:59.297" v="294" actId="113"/>
          <ac:spMkLst>
            <pc:docMk/>
            <pc:sldMk cId="433504175" sldId="268"/>
            <ac:spMk id="3" creationId="{F732ABD0-CF48-7245-A1EE-B6B7AFCBC2D0}"/>
          </ac:spMkLst>
        </pc:spChg>
      </pc:sldChg>
      <pc:sldChg chg="delSp modSp new mod">
        <pc:chgData name="Gunel Qarayeva" userId="2357cff9cc730513" providerId="LiveId" clId="{69B5814E-6523-461E-848A-AF67438EE848}" dt="2022-05-03T21:40:23.241" v="319" actId="20577"/>
        <pc:sldMkLst>
          <pc:docMk/>
          <pc:sldMk cId="1803237391" sldId="270"/>
        </pc:sldMkLst>
        <pc:spChg chg="del mod">
          <ac:chgData name="Gunel Qarayeva" userId="2357cff9cc730513" providerId="LiveId" clId="{69B5814E-6523-461E-848A-AF67438EE848}" dt="2022-05-03T21:36:20.338" v="296" actId="478"/>
          <ac:spMkLst>
            <pc:docMk/>
            <pc:sldMk cId="1803237391" sldId="270"/>
            <ac:spMk id="2" creationId="{BF582887-75A8-4740-8BB8-19814238354E}"/>
          </ac:spMkLst>
        </pc:spChg>
        <pc:spChg chg="mod">
          <ac:chgData name="Gunel Qarayeva" userId="2357cff9cc730513" providerId="LiveId" clId="{69B5814E-6523-461E-848A-AF67438EE848}" dt="2022-05-03T21:40:23.241" v="319" actId="20577"/>
          <ac:spMkLst>
            <pc:docMk/>
            <pc:sldMk cId="1803237391" sldId="270"/>
            <ac:spMk id="3" creationId="{FB625F66-88EC-4D34-9E8B-992D890978DC}"/>
          </ac:spMkLst>
        </pc:spChg>
      </pc:sldChg>
      <pc:sldChg chg="modSp new mod">
        <pc:chgData name="Gunel Qarayeva" userId="2357cff9cc730513" providerId="LiveId" clId="{69B5814E-6523-461E-848A-AF67438EE848}" dt="2022-05-03T21:42:41.922" v="350" actId="14100"/>
        <pc:sldMkLst>
          <pc:docMk/>
          <pc:sldMk cId="1379586511" sldId="271"/>
        </pc:sldMkLst>
        <pc:spChg chg="mod">
          <ac:chgData name="Gunel Qarayeva" userId="2357cff9cc730513" providerId="LiveId" clId="{69B5814E-6523-461E-848A-AF67438EE848}" dt="2022-05-03T21:25:37.470" v="198" actId="27636"/>
          <ac:spMkLst>
            <pc:docMk/>
            <pc:sldMk cId="1379586511" sldId="271"/>
            <ac:spMk id="2" creationId="{4BBC6229-58DE-458E-999B-FDCC1F68799A}"/>
          </ac:spMkLst>
        </pc:spChg>
        <pc:spChg chg="mod">
          <ac:chgData name="Gunel Qarayeva" userId="2357cff9cc730513" providerId="LiveId" clId="{69B5814E-6523-461E-848A-AF67438EE848}" dt="2022-05-03T21:42:41.922" v="350" actId="14100"/>
          <ac:spMkLst>
            <pc:docMk/>
            <pc:sldMk cId="1379586511" sldId="271"/>
            <ac:spMk id="3" creationId="{FB68CB13-A014-442E-9CFC-12DB1447F4CC}"/>
          </ac:spMkLst>
        </pc:spChg>
      </pc:sldChg>
      <pc:sldChg chg="modSp new mod">
        <pc:chgData name="Gunel Qarayeva" userId="2357cff9cc730513" providerId="LiveId" clId="{69B5814E-6523-461E-848A-AF67438EE848}" dt="2022-05-03T21:44:46.769" v="365" actId="27636"/>
        <pc:sldMkLst>
          <pc:docMk/>
          <pc:sldMk cId="318330883" sldId="272"/>
        </pc:sldMkLst>
        <pc:spChg chg="mod">
          <ac:chgData name="Gunel Qarayeva" userId="2357cff9cc730513" providerId="LiveId" clId="{69B5814E-6523-461E-848A-AF67438EE848}" dt="2022-05-03T21:43:39.293" v="358" actId="27636"/>
          <ac:spMkLst>
            <pc:docMk/>
            <pc:sldMk cId="318330883" sldId="272"/>
            <ac:spMk id="2" creationId="{DFCD4CB9-E9B0-4837-AEE7-CC62E25EEC7B}"/>
          </ac:spMkLst>
        </pc:spChg>
        <pc:spChg chg="mod">
          <ac:chgData name="Gunel Qarayeva" userId="2357cff9cc730513" providerId="LiveId" clId="{69B5814E-6523-461E-848A-AF67438EE848}" dt="2022-05-03T21:44:46.769" v="365" actId="27636"/>
          <ac:spMkLst>
            <pc:docMk/>
            <pc:sldMk cId="318330883" sldId="272"/>
            <ac:spMk id="3" creationId="{C64F50DE-EDB3-46E8-B885-42745B9A3B8D}"/>
          </ac:spMkLst>
        </pc:spChg>
      </pc:sldChg>
      <pc:sldChg chg="modSp new mod">
        <pc:chgData name="Gunel Qarayeva" userId="2357cff9cc730513" providerId="LiveId" clId="{69B5814E-6523-461E-848A-AF67438EE848}" dt="2022-05-03T21:48:08.468" v="420" actId="27636"/>
        <pc:sldMkLst>
          <pc:docMk/>
          <pc:sldMk cId="4033435104" sldId="273"/>
        </pc:sldMkLst>
        <pc:spChg chg="mod">
          <ac:chgData name="Gunel Qarayeva" userId="2357cff9cc730513" providerId="LiveId" clId="{69B5814E-6523-461E-848A-AF67438EE848}" dt="2022-05-03T21:48:08.468" v="420" actId="27636"/>
          <ac:spMkLst>
            <pc:docMk/>
            <pc:sldMk cId="4033435104" sldId="273"/>
            <ac:spMk id="2" creationId="{537216CC-86D6-4B81-9D6E-B5CA5DC4A729}"/>
          </ac:spMkLst>
        </pc:spChg>
        <pc:spChg chg="mod">
          <ac:chgData name="Gunel Qarayeva" userId="2357cff9cc730513" providerId="LiveId" clId="{69B5814E-6523-461E-848A-AF67438EE848}" dt="2022-05-03T21:47:02.360" v="387" actId="255"/>
          <ac:spMkLst>
            <pc:docMk/>
            <pc:sldMk cId="4033435104" sldId="273"/>
            <ac:spMk id="3" creationId="{6D874CB0-D2E3-4105-BBC1-035719B15EC9}"/>
          </ac:spMkLst>
        </pc:spChg>
      </pc:sldChg>
    </pc:docChg>
  </pc:docChgLst>
  <pc:docChgLst>
    <pc:chgData name="Gunel Qarayeva" userId="2357cff9cc730513" providerId="LiveId" clId="{0458AD46-B8D2-4320-AFDC-B6B2C941B2AF}"/>
    <pc:docChg chg="custSel modSld">
      <pc:chgData name="Gunel Qarayeva" userId="2357cff9cc730513" providerId="LiveId" clId="{0458AD46-B8D2-4320-AFDC-B6B2C941B2AF}" dt="2022-04-19T07:31:02.616" v="177" actId="20577"/>
      <pc:docMkLst>
        <pc:docMk/>
      </pc:docMkLst>
      <pc:sldChg chg="modSp">
        <pc:chgData name="Gunel Qarayeva" userId="2357cff9cc730513" providerId="LiveId" clId="{0458AD46-B8D2-4320-AFDC-B6B2C941B2AF}" dt="2022-04-19T07:12:39.975" v="5" actId="2711"/>
        <pc:sldMkLst>
          <pc:docMk/>
          <pc:sldMk cId="78681586" sldId="256"/>
        </pc:sldMkLst>
        <pc:spChg chg="mod">
          <ac:chgData name="Gunel Qarayeva" userId="2357cff9cc730513" providerId="LiveId" clId="{0458AD46-B8D2-4320-AFDC-B6B2C941B2AF}" dt="2022-04-19T07:12:39.975" v="5" actId="2711"/>
          <ac:spMkLst>
            <pc:docMk/>
            <pc:sldMk cId="78681586" sldId="256"/>
            <ac:spMk id="2" creationId="{3345BA77-5025-2C43-9379-48D02372623B}"/>
          </ac:spMkLst>
        </pc:spChg>
      </pc:sldChg>
      <pc:sldChg chg="modSp mod">
        <pc:chgData name="Gunel Qarayeva" userId="2357cff9cc730513" providerId="LiveId" clId="{0458AD46-B8D2-4320-AFDC-B6B2C941B2AF}" dt="2022-04-19T07:12:24.340" v="4" actId="5793"/>
        <pc:sldMkLst>
          <pc:docMk/>
          <pc:sldMk cId="1004405916" sldId="257"/>
        </pc:sldMkLst>
        <pc:spChg chg="mod">
          <ac:chgData name="Gunel Qarayeva" userId="2357cff9cc730513" providerId="LiveId" clId="{0458AD46-B8D2-4320-AFDC-B6B2C941B2AF}" dt="2022-04-19T07:11:47.995" v="2" actId="2711"/>
          <ac:spMkLst>
            <pc:docMk/>
            <pc:sldMk cId="1004405916" sldId="257"/>
            <ac:spMk id="2" creationId="{771D4856-359F-1F4D-8038-1E1F5D851F6A}"/>
          </ac:spMkLst>
        </pc:spChg>
        <pc:spChg chg="mod">
          <ac:chgData name="Gunel Qarayeva" userId="2357cff9cc730513" providerId="LiveId" clId="{0458AD46-B8D2-4320-AFDC-B6B2C941B2AF}" dt="2022-04-19T07:12:24.340" v="4" actId="5793"/>
          <ac:spMkLst>
            <pc:docMk/>
            <pc:sldMk cId="1004405916" sldId="257"/>
            <ac:spMk id="3" creationId="{533C12CC-5052-F247-B44A-EC569F81919D}"/>
          </ac:spMkLst>
        </pc:spChg>
      </pc:sldChg>
      <pc:sldChg chg="modSp mod">
        <pc:chgData name="Gunel Qarayeva" userId="2357cff9cc730513" providerId="LiveId" clId="{0458AD46-B8D2-4320-AFDC-B6B2C941B2AF}" dt="2022-04-19T07:30:01.513" v="176" actId="20577"/>
        <pc:sldMkLst>
          <pc:docMk/>
          <pc:sldMk cId="4239022935" sldId="258"/>
        </pc:sldMkLst>
        <pc:spChg chg="mod">
          <ac:chgData name="Gunel Qarayeva" userId="2357cff9cc730513" providerId="LiveId" clId="{0458AD46-B8D2-4320-AFDC-B6B2C941B2AF}" dt="2022-04-19T07:13:02.127" v="6" actId="2711"/>
          <ac:spMkLst>
            <pc:docMk/>
            <pc:sldMk cId="4239022935" sldId="258"/>
            <ac:spMk id="2" creationId="{31F757CA-E38D-3E4E-B1B5-473FD51FFF2E}"/>
          </ac:spMkLst>
        </pc:spChg>
        <pc:spChg chg="mod">
          <ac:chgData name="Gunel Qarayeva" userId="2357cff9cc730513" providerId="LiveId" clId="{0458AD46-B8D2-4320-AFDC-B6B2C941B2AF}" dt="2022-04-19T07:30:01.513" v="176" actId="20577"/>
          <ac:spMkLst>
            <pc:docMk/>
            <pc:sldMk cId="4239022935" sldId="258"/>
            <ac:spMk id="4" creationId="{0A8FF9F9-2A43-1B47-8A86-D5E1E5F8DD92}"/>
          </ac:spMkLst>
        </pc:spChg>
      </pc:sldChg>
      <pc:sldChg chg="modSp mod">
        <pc:chgData name="Gunel Qarayeva" userId="2357cff9cc730513" providerId="LiveId" clId="{0458AD46-B8D2-4320-AFDC-B6B2C941B2AF}" dt="2022-04-19T07:16:01.257" v="64" actId="113"/>
        <pc:sldMkLst>
          <pc:docMk/>
          <pc:sldMk cId="3076685501" sldId="260"/>
        </pc:sldMkLst>
        <pc:spChg chg="mod">
          <ac:chgData name="Gunel Qarayeva" userId="2357cff9cc730513" providerId="LiveId" clId="{0458AD46-B8D2-4320-AFDC-B6B2C941B2AF}" dt="2022-04-19T07:14:42.045" v="55" actId="14100"/>
          <ac:spMkLst>
            <pc:docMk/>
            <pc:sldMk cId="3076685501" sldId="260"/>
            <ac:spMk id="2" creationId="{FAF394E4-437A-C045-9E40-7A8F7501B0C3}"/>
          </ac:spMkLst>
        </pc:spChg>
        <pc:spChg chg="mod">
          <ac:chgData name="Gunel Qarayeva" userId="2357cff9cc730513" providerId="LiveId" clId="{0458AD46-B8D2-4320-AFDC-B6B2C941B2AF}" dt="2022-04-19T07:16:01.257" v="64" actId="113"/>
          <ac:spMkLst>
            <pc:docMk/>
            <pc:sldMk cId="3076685501" sldId="260"/>
            <ac:spMk id="3" creationId="{270C0705-C037-3241-B5B3-2E0A11C7A064}"/>
          </ac:spMkLst>
        </pc:spChg>
        <pc:spChg chg="mod">
          <ac:chgData name="Gunel Qarayeva" userId="2357cff9cc730513" providerId="LiveId" clId="{0458AD46-B8D2-4320-AFDC-B6B2C941B2AF}" dt="2022-04-19T07:15:39.519" v="63" actId="14100"/>
          <ac:spMkLst>
            <pc:docMk/>
            <pc:sldMk cId="3076685501" sldId="260"/>
            <ac:spMk id="4" creationId="{F4828053-2A0B-9347-8517-AFBF97FE3BCA}"/>
          </ac:spMkLst>
        </pc:spChg>
      </pc:sldChg>
      <pc:sldChg chg="modSp mod">
        <pc:chgData name="Gunel Qarayeva" userId="2357cff9cc730513" providerId="LiveId" clId="{0458AD46-B8D2-4320-AFDC-B6B2C941B2AF}" dt="2022-04-19T07:18:20.383" v="92" actId="113"/>
        <pc:sldMkLst>
          <pc:docMk/>
          <pc:sldMk cId="588000093" sldId="262"/>
        </pc:sldMkLst>
        <pc:spChg chg="mod">
          <ac:chgData name="Gunel Qarayeva" userId="2357cff9cc730513" providerId="LiveId" clId="{0458AD46-B8D2-4320-AFDC-B6B2C941B2AF}" dt="2022-04-19T07:18:20.383" v="92" actId="113"/>
          <ac:spMkLst>
            <pc:docMk/>
            <pc:sldMk cId="588000093" sldId="262"/>
            <ac:spMk id="4" creationId="{449C9D74-6760-7641-93DA-BB669A6D3A19}"/>
          </ac:spMkLst>
        </pc:spChg>
        <pc:spChg chg="mod">
          <ac:chgData name="Gunel Qarayeva" userId="2357cff9cc730513" providerId="LiveId" clId="{0458AD46-B8D2-4320-AFDC-B6B2C941B2AF}" dt="2022-04-19T07:18:03.694" v="91" actId="2711"/>
          <ac:spMkLst>
            <pc:docMk/>
            <pc:sldMk cId="588000093" sldId="262"/>
            <ac:spMk id="6" creationId="{12B03913-6B6B-B948-9ABE-5FDA4C989A83}"/>
          </ac:spMkLst>
        </pc:spChg>
      </pc:sldChg>
      <pc:sldChg chg="modSp mod">
        <pc:chgData name="Gunel Qarayeva" userId="2357cff9cc730513" providerId="LiveId" clId="{0458AD46-B8D2-4320-AFDC-B6B2C941B2AF}" dt="2022-04-19T07:19:05.093" v="98" actId="20577"/>
        <pc:sldMkLst>
          <pc:docMk/>
          <pc:sldMk cId="4054712776" sldId="263"/>
        </pc:sldMkLst>
        <pc:spChg chg="mod">
          <ac:chgData name="Gunel Qarayeva" userId="2357cff9cc730513" providerId="LiveId" clId="{0458AD46-B8D2-4320-AFDC-B6B2C941B2AF}" dt="2022-04-19T07:18:32.942" v="93" actId="2711"/>
          <ac:spMkLst>
            <pc:docMk/>
            <pc:sldMk cId="4054712776" sldId="263"/>
            <ac:spMk id="2" creationId="{F551F603-0364-9D4C-BAA2-72DFCBB7200C}"/>
          </ac:spMkLst>
        </pc:spChg>
        <pc:spChg chg="mod">
          <ac:chgData name="Gunel Qarayeva" userId="2357cff9cc730513" providerId="LiveId" clId="{0458AD46-B8D2-4320-AFDC-B6B2C941B2AF}" dt="2022-04-19T07:19:05.093" v="98" actId="20577"/>
          <ac:spMkLst>
            <pc:docMk/>
            <pc:sldMk cId="4054712776" sldId="263"/>
            <ac:spMk id="3" creationId="{A184FB6D-3785-4241-8088-BFEB3B10362F}"/>
          </ac:spMkLst>
        </pc:spChg>
      </pc:sldChg>
      <pc:sldChg chg="modSp mod">
        <pc:chgData name="Gunel Qarayeva" userId="2357cff9cc730513" providerId="LiveId" clId="{0458AD46-B8D2-4320-AFDC-B6B2C941B2AF}" dt="2022-04-19T07:22:48.142" v="129" actId="14100"/>
        <pc:sldMkLst>
          <pc:docMk/>
          <pc:sldMk cId="3727038432" sldId="265"/>
        </pc:sldMkLst>
        <pc:spChg chg="mod">
          <ac:chgData name="Gunel Qarayeva" userId="2357cff9cc730513" providerId="LiveId" clId="{0458AD46-B8D2-4320-AFDC-B6B2C941B2AF}" dt="2022-04-19T07:22:34.288" v="128" actId="14100"/>
          <ac:spMkLst>
            <pc:docMk/>
            <pc:sldMk cId="3727038432" sldId="265"/>
            <ac:spMk id="2" creationId="{B3576449-1B20-AC4D-ACF9-BB4918AA2F88}"/>
          </ac:spMkLst>
        </pc:spChg>
        <pc:spChg chg="mod">
          <ac:chgData name="Gunel Qarayeva" userId="2357cff9cc730513" providerId="LiveId" clId="{0458AD46-B8D2-4320-AFDC-B6B2C941B2AF}" dt="2022-04-19T07:22:21.562" v="126" actId="14100"/>
          <ac:spMkLst>
            <pc:docMk/>
            <pc:sldMk cId="3727038432" sldId="265"/>
            <ac:spMk id="3" creationId="{9CBC769A-3D7A-F34A-A651-E3A67971227C}"/>
          </ac:spMkLst>
        </pc:spChg>
        <pc:spChg chg="mod">
          <ac:chgData name="Gunel Qarayeva" userId="2357cff9cc730513" providerId="LiveId" clId="{0458AD46-B8D2-4320-AFDC-B6B2C941B2AF}" dt="2022-04-19T07:22:48.142" v="129" actId="14100"/>
          <ac:spMkLst>
            <pc:docMk/>
            <pc:sldMk cId="3727038432" sldId="265"/>
            <ac:spMk id="4" creationId="{C620DE7C-F29E-7C46-AA7D-F3BF6E868533}"/>
          </ac:spMkLst>
        </pc:spChg>
      </pc:sldChg>
      <pc:sldChg chg="modSp mod">
        <pc:chgData name="Gunel Qarayeva" userId="2357cff9cc730513" providerId="LiveId" clId="{0458AD46-B8D2-4320-AFDC-B6B2C941B2AF}" dt="2022-04-19T07:31:02.616" v="177" actId="20577"/>
        <pc:sldMkLst>
          <pc:docMk/>
          <pc:sldMk cId="933966614" sldId="266"/>
        </pc:sldMkLst>
        <pc:spChg chg="mod">
          <ac:chgData name="Gunel Qarayeva" userId="2357cff9cc730513" providerId="LiveId" clId="{0458AD46-B8D2-4320-AFDC-B6B2C941B2AF}" dt="2022-04-19T07:23:32.566" v="133" actId="14100"/>
          <ac:spMkLst>
            <pc:docMk/>
            <pc:sldMk cId="933966614" sldId="266"/>
            <ac:spMk id="2" creationId="{7F0351B6-09B0-C24F-8338-34DFBD5CE8B1}"/>
          </ac:spMkLst>
        </pc:spChg>
        <pc:spChg chg="mod">
          <ac:chgData name="Gunel Qarayeva" userId="2357cff9cc730513" providerId="LiveId" clId="{0458AD46-B8D2-4320-AFDC-B6B2C941B2AF}" dt="2022-04-19T07:31:02.616" v="177" actId="20577"/>
          <ac:spMkLst>
            <pc:docMk/>
            <pc:sldMk cId="933966614" sldId="266"/>
            <ac:spMk id="4" creationId="{56D62815-F855-474B-B774-08A531C5488A}"/>
          </ac:spMkLst>
        </pc:spChg>
      </pc:sldChg>
      <pc:sldChg chg="modSp mod">
        <pc:chgData name="Gunel Qarayeva" userId="2357cff9cc730513" providerId="LiveId" clId="{0458AD46-B8D2-4320-AFDC-B6B2C941B2AF}" dt="2022-04-19T07:26:32.317" v="161" actId="20577"/>
        <pc:sldMkLst>
          <pc:docMk/>
          <pc:sldMk cId="345709532" sldId="267"/>
        </pc:sldMkLst>
        <pc:spChg chg="mod">
          <ac:chgData name="Gunel Qarayeva" userId="2357cff9cc730513" providerId="LiveId" clId="{0458AD46-B8D2-4320-AFDC-B6B2C941B2AF}" dt="2022-04-19T07:25:35.407" v="149" actId="27636"/>
          <ac:spMkLst>
            <pc:docMk/>
            <pc:sldMk cId="345709532" sldId="267"/>
            <ac:spMk id="2" creationId="{9035517A-CEFB-3249-B215-51B2EFFFDE27}"/>
          </ac:spMkLst>
        </pc:spChg>
        <pc:spChg chg="mod">
          <ac:chgData name="Gunel Qarayeva" userId="2357cff9cc730513" providerId="LiveId" clId="{0458AD46-B8D2-4320-AFDC-B6B2C941B2AF}" dt="2022-04-19T07:26:32.317" v="161" actId="20577"/>
          <ac:spMkLst>
            <pc:docMk/>
            <pc:sldMk cId="345709532" sldId="267"/>
            <ac:spMk id="4" creationId="{1621A539-C5A6-1E43-A6B2-32B48D0C787B}"/>
          </ac:spMkLst>
        </pc:spChg>
      </pc:sldChg>
      <pc:sldChg chg="modSp mod">
        <pc:chgData name="Gunel Qarayeva" userId="2357cff9cc730513" providerId="LiveId" clId="{0458AD46-B8D2-4320-AFDC-B6B2C941B2AF}" dt="2022-04-19T07:28:34.238" v="168" actId="5793"/>
        <pc:sldMkLst>
          <pc:docMk/>
          <pc:sldMk cId="433504175" sldId="268"/>
        </pc:sldMkLst>
        <pc:spChg chg="mod">
          <ac:chgData name="Gunel Qarayeva" userId="2357cff9cc730513" providerId="LiveId" clId="{0458AD46-B8D2-4320-AFDC-B6B2C941B2AF}" dt="2022-04-19T07:27:52.272" v="164" actId="14100"/>
          <ac:spMkLst>
            <pc:docMk/>
            <pc:sldMk cId="433504175" sldId="268"/>
            <ac:spMk id="2" creationId="{2A2CBF7E-9708-5244-AFA1-0FF326CE00DC}"/>
          </ac:spMkLst>
        </pc:spChg>
        <pc:spChg chg="mod">
          <ac:chgData name="Gunel Qarayeva" userId="2357cff9cc730513" providerId="LiveId" clId="{0458AD46-B8D2-4320-AFDC-B6B2C941B2AF}" dt="2022-04-19T07:28:34.238" v="168" actId="5793"/>
          <ac:spMkLst>
            <pc:docMk/>
            <pc:sldMk cId="433504175" sldId="268"/>
            <ac:spMk id="3" creationId="{F732ABD0-CF48-7245-A1EE-B6B7AFCBC2D0}"/>
          </ac:spMkLst>
        </pc:spChg>
      </pc:sldChg>
      <pc:sldChg chg="modSp mod">
        <pc:chgData name="Gunel Qarayeva" userId="2357cff9cc730513" providerId="LiveId" clId="{0458AD46-B8D2-4320-AFDC-B6B2C941B2AF}" dt="2022-04-19T07:24:44.465" v="141" actId="14100"/>
        <pc:sldMkLst>
          <pc:docMk/>
          <pc:sldMk cId="913669454" sldId="269"/>
        </pc:sldMkLst>
        <pc:spChg chg="mod">
          <ac:chgData name="Gunel Qarayeva" userId="2357cff9cc730513" providerId="LiveId" clId="{0458AD46-B8D2-4320-AFDC-B6B2C941B2AF}" dt="2022-04-19T07:24:44.465" v="141" actId="14100"/>
          <ac:spMkLst>
            <pc:docMk/>
            <pc:sldMk cId="913669454" sldId="269"/>
            <ac:spMk id="2" creationId="{FE6225D1-E3EB-824B-9801-990AA892A4CE}"/>
          </ac:spMkLst>
        </pc:spChg>
      </pc:sldChg>
    </pc:docChg>
  </pc:docChgLst>
  <pc:docChgLst>
    <pc:chgData name="Gunel Qarayeva" userId="2357cff9cc730513" providerId="LiveId" clId="{799DBF7C-D5A8-4872-82CB-09D8E50C7DDD}"/>
    <pc:docChg chg="undo custSel addSld delSld modSld">
      <pc:chgData name="Gunel Qarayeva" userId="2357cff9cc730513" providerId="LiveId" clId="{799DBF7C-D5A8-4872-82CB-09D8E50C7DDD}" dt="2022-05-10T00:03:21.800" v="192" actId="207"/>
      <pc:docMkLst>
        <pc:docMk/>
      </pc:docMkLst>
      <pc:sldChg chg="modSp mod">
        <pc:chgData name="Gunel Qarayeva" userId="2357cff9cc730513" providerId="LiveId" clId="{799DBF7C-D5A8-4872-82CB-09D8E50C7DDD}" dt="2022-05-09T23:52:47.538" v="115" actId="207"/>
        <pc:sldMkLst>
          <pc:docMk/>
          <pc:sldMk cId="78681586" sldId="256"/>
        </pc:sldMkLst>
        <pc:spChg chg="mod">
          <ac:chgData name="Gunel Qarayeva" userId="2357cff9cc730513" providerId="LiveId" clId="{799DBF7C-D5A8-4872-82CB-09D8E50C7DDD}" dt="2022-05-09T23:52:47.538" v="115" actId="207"/>
          <ac:spMkLst>
            <pc:docMk/>
            <pc:sldMk cId="78681586" sldId="256"/>
            <ac:spMk id="2" creationId="{3345BA77-5025-2C43-9379-48D02372623B}"/>
          </ac:spMkLst>
        </pc:spChg>
      </pc:sldChg>
      <pc:sldChg chg="addSp delSp modSp mod">
        <pc:chgData name="Gunel Qarayeva" userId="2357cff9cc730513" providerId="LiveId" clId="{799DBF7C-D5A8-4872-82CB-09D8E50C7DDD}" dt="2022-05-10T00:01:49.834" v="186" actId="207"/>
        <pc:sldMkLst>
          <pc:docMk/>
          <pc:sldMk cId="1004405916" sldId="257"/>
        </pc:sldMkLst>
        <pc:spChg chg="del mod">
          <ac:chgData name="Gunel Qarayeva" userId="2357cff9cc730513" providerId="LiveId" clId="{799DBF7C-D5A8-4872-82CB-09D8E50C7DDD}" dt="2022-05-09T23:32:52.621" v="17" actId="478"/>
          <ac:spMkLst>
            <pc:docMk/>
            <pc:sldMk cId="1004405916" sldId="257"/>
            <ac:spMk id="2" creationId="{771D4856-359F-1F4D-8038-1E1F5D851F6A}"/>
          </ac:spMkLst>
        </pc:spChg>
        <pc:spChg chg="mod">
          <ac:chgData name="Gunel Qarayeva" userId="2357cff9cc730513" providerId="LiveId" clId="{799DBF7C-D5A8-4872-82CB-09D8E50C7DDD}" dt="2022-05-10T00:01:49.834" v="186" actId="207"/>
          <ac:spMkLst>
            <pc:docMk/>
            <pc:sldMk cId="1004405916" sldId="257"/>
            <ac:spMk id="3" creationId="{533C12CC-5052-F247-B44A-EC569F81919D}"/>
          </ac:spMkLst>
        </pc:spChg>
        <pc:spChg chg="add del mod">
          <ac:chgData name="Gunel Qarayeva" userId="2357cff9cc730513" providerId="LiveId" clId="{799DBF7C-D5A8-4872-82CB-09D8E50C7DDD}" dt="2022-05-09T23:32:56.898" v="19" actId="478"/>
          <ac:spMkLst>
            <pc:docMk/>
            <pc:sldMk cId="1004405916" sldId="257"/>
            <ac:spMk id="5" creationId="{EEF0CEA6-04A7-4125-BC27-50C3720678C2}"/>
          </ac:spMkLst>
        </pc:spChg>
      </pc:sldChg>
      <pc:sldChg chg="modSp mod">
        <pc:chgData name="Gunel Qarayeva" userId="2357cff9cc730513" providerId="LiveId" clId="{799DBF7C-D5A8-4872-82CB-09D8E50C7DDD}" dt="2022-05-10T00:02:02.710" v="187" actId="20577"/>
        <pc:sldMkLst>
          <pc:docMk/>
          <pc:sldMk cId="4239022935" sldId="258"/>
        </pc:sldMkLst>
        <pc:spChg chg="mod">
          <ac:chgData name="Gunel Qarayeva" userId="2357cff9cc730513" providerId="LiveId" clId="{799DBF7C-D5A8-4872-82CB-09D8E50C7DDD}" dt="2022-05-10T00:02:02.710" v="187" actId="20577"/>
          <ac:spMkLst>
            <pc:docMk/>
            <pc:sldMk cId="4239022935" sldId="258"/>
            <ac:spMk id="4" creationId="{0A8FF9F9-2A43-1B47-8A86-D5E1E5F8DD92}"/>
          </ac:spMkLst>
        </pc:spChg>
      </pc:sldChg>
      <pc:sldChg chg="modSp mod">
        <pc:chgData name="Gunel Qarayeva" userId="2357cff9cc730513" providerId="LiveId" clId="{799DBF7C-D5A8-4872-82CB-09D8E50C7DDD}" dt="2022-05-09T23:35:15.923" v="59" actId="255"/>
        <pc:sldMkLst>
          <pc:docMk/>
          <pc:sldMk cId="3076685501" sldId="260"/>
        </pc:sldMkLst>
        <pc:spChg chg="mod">
          <ac:chgData name="Gunel Qarayeva" userId="2357cff9cc730513" providerId="LiveId" clId="{799DBF7C-D5A8-4872-82CB-09D8E50C7DDD}" dt="2022-05-09T23:35:15.923" v="59" actId="255"/>
          <ac:spMkLst>
            <pc:docMk/>
            <pc:sldMk cId="3076685501" sldId="260"/>
            <ac:spMk id="4" creationId="{F4828053-2A0B-9347-8517-AFBF97FE3BCA}"/>
          </ac:spMkLst>
        </pc:spChg>
      </pc:sldChg>
      <pc:sldChg chg="modSp mod">
        <pc:chgData name="Gunel Qarayeva" userId="2357cff9cc730513" providerId="LiveId" clId="{799DBF7C-D5A8-4872-82CB-09D8E50C7DDD}" dt="2022-05-09T23:53:54.645" v="121" actId="20577"/>
        <pc:sldMkLst>
          <pc:docMk/>
          <pc:sldMk cId="1649235488" sldId="261"/>
        </pc:sldMkLst>
        <pc:spChg chg="mod">
          <ac:chgData name="Gunel Qarayeva" userId="2357cff9cc730513" providerId="LiveId" clId="{799DBF7C-D5A8-4872-82CB-09D8E50C7DDD}" dt="2022-05-09T23:53:54.645" v="121" actId="20577"/>
          <ac:spMkLst>
            <pc:docMk/>
            <pc:sldMk cId="1649235488" sldId="261"/>
            <ac:spMk id="3" creationId="{01FA87D9-45A6-0247-BCA7-5905D63875C1}"/>
          </ac:spMkLst>
        </pc:spChg>
      </pc:sldChg>
      <pc:sldChg chg="modSp">
        <pc:chgData name="Gunel Qarayeva" userId="2357cff9cc730513" providerId="LiveId" clId="{799DBF7C-D5A8-4872-82CB-09D8E50C7DDD}" dt="2022-05-10T00:02:33.809" v="188" actId="207"/>
        <pc:sldMkLst>
          <pc:docMk/>
          <pc:sldMk cId="588000093" sldId="262"/>
        </pc:sldMkLst>
        <pc:spChg chg="mod">
          <ac:chgData name="Gunel Qarayeva" userId="2357cff9cc730513" providerId="LiveId" clId="{799DBF7C-D5A8-4872-82CB-09D8E50C7DDD}" dt="2022-05-10T00:02:33.809" v="188" actId="207"/>
          <ac:spMkLst>
            <pc:docMk/>
            <pc:sldMk cId="588000093" sldId="262"/>
            <ac:spMk id="4" creationId="{449C9D74-6760-7641-93DA-BB669A6D3A19}"/>
          </ac:spMkLst>
        </pc:spChg>
      </pc:sldChg>
      <pc:sldChg chg="modSp mod">
        <pc:chgData name="Gunel Qarayeva" userId="2357cff9cc730513" providerId="LiveId" clId="{799DBF7C-D5A8-4872-82CB-09D8E50C7DDD}" dt="2022-05-10T00:02:46.371" v="189" actId="207"/>
        <pc:sldMkLst>
          <pc:docMk/>
          <pc:sldMk cId="4054712776" sldId="263"/>
        </pc:sldMkLst>
        <pc:spChg chg="mod">
          <ac:chgData name="Gunel Qarayeva" userId="2357cff9cc730513" providerId="LiveId" clId="{799DBF7C-D5A8-4872-82CB-09D8E50C7DDD}" dt="2022-05-10T00:02:46.371" v="189" actId="207"/>
          <ac:spMkLst>
            <pc:docMk/>
            <pc:sldMk cId="4054712776" sldId="263"/>
            <ac:spMk id="3" creationId="{A184FB6D-3785-4241-8088-BFEB3B10362F}"/>
          </ac:spMkLst>
        </pc:spChg>
      </pc:sldChg>
      <pc:sldChg chg="modSp mod">
        <pc:chgData name="Gunel Qarayeva" userId="2357cff9cc730513" providerId="LiveId" clId="{799DBF7C-D5A8-4872-82CB-09D8E50C7DDD}" dt="2022-05-10T00:00:45.279" v="184" actId="2710"/>
        <pc:sldMkLst>
          <pc:docMk/>
          <pc:sldMk cId="3727038432" sldId="265"/>
        </pc:sldMkLst>
        <pc:spChg chg="mod">
          <ac:chgData name="Gunel Qarayeva" userId="2357cff9cc730513" providerId="LiveId" clId="{799DBF7C-D5A8-4872-82CB-09D8E50C7DDD}" dt="2022-05-10T00:00:45.279" v="184" actId="2710"/>
          <ac:spMkLst>
            <pc:docMk/>
            <pc:sldMk cId="3727038432" sldId="265"/>
            <ac:spMk id="6" creationId="{5830EA39-26FC-46F3-9568-DE762B8BC416}"/>
          </ac:spMkLst>
        </pc:spChg>
      </pc:sldChg>
      <pc:sldChg chg="del">
        <pc:chgData name="Gunel Qarayeva" userId="2357cff9cc730513" providerId="LiveId" clId="{799DBF7C-D5A8-4872-82CB-09D8E50C7DDD}" dt="2022-05-09T23:47:08.013" v="93" actId="2696"/>
        <pc:sldMkLst>
          <pc:docMk/>
          <pc:sldMk cId="933966614" sldId="266"/>
        </pc:sldMkLst>
      </pc:sldChg>
      <pc:sldChg chg="del">
        <pc:chgData name="Gunel Qarayeva" userId="2357cff9cc730513" providerId="LiveId" clId="{799DBF7C-D5A8-4872-82CB-09D8E50C7DDD}" dt="2022-05-09T23:51:55.960" v="113" actId="2696"/>
        <pc:sldMkLst>
          <pc:docMk/>
          <pc:sldMk cId="345709532" sldId="267"/>
        </pc:sldMkLst>
      </pc:sldChg>
      <pc:sldChg chg="modSp mod">
        <pc:chgData name="Gunel Qarayeva" userId="2357cff9cc730513" providerId="LiveId" clId="{799DBF7C-D5A8-4872-82CB-09D8E50C7DDD}" dt="2022-05-09T23:57:43.873" v="166" actId="113"/>
        <pc:sldMkLst>
          <pc:docMk/>
          <pc:sldMk cId="433504175" sldId="268"/>
        </pc:sldMkLst>
        <pc:spChg chg="mod">
          <ac:chgData name="Gunel Qarayeva" userId="2357cff9cc730513" providerId="LiveId" clId="{799DBF7C-D5A8-4872-82CB-09D8E50C7DDD}" dt="2022-05-09T23:57:43.873" v="166" actId="113"/>
          <ac:spMkLst>
            <pc:docMk/>
            <pc:sldMk cId="433504175" sldId="268"/>
            <ac:spMk id="3" creationId="{F732ABD0-CF48-7245-A1EE-B6B7AFCBC2D0}"/>
          </ac:spMkLst>
        </pc:spChg>
      </pc:sldChg>
      <pc:sldChg chg="modSp mod">
        <pc:chgData name="Gunel Qarayeva" userId="2357cff9cc730513" providerId="LiveId" clId="{799DBF7C-D5A8-4872-82CB-09D8E50C7DDD}" dt="2022-05-09T23:58:55.948" v="174" actId="27636"/>
        <pc:sldMkLst>
          <pc:docMk/>
          <pc:sldMk cId="1803237391" sldId="270"/>
        </pc:sldMkLst>
        <pc:spChg chg="mod">
          <ac:chgData name="Gunel Qarayeva" userId="2357cff9cc730513" providerId="LiveId" clId="{799DBF7C-D5A8-4872-82CB-09D8E50C7DDD}" dt="2022-05-09T23:58:55.948" v="174" actId="27636"/>
          <ac:spMkLst>
            <pc:docMk/>
            <pc:sldMk cId="1803237391" sldId="270"/>
            <ac:spMk id="3" creationId="{FB625F66-88EC-4D34-9E8B-992D890978DC}"/>
          </ac:spMkLst>
        </pc:spChg>
      </pc:sldChg>
      <pc:sldChg chg="del">
        <pc:chgData name="Gunel Qarayeva" userId="2357cff9cc730513" providerId="LiveId" clId="{799DBF7C-D5A8-4872-82CB-09D8E50C7DDD}" dt="2022-05-09T23:46:46.176" v="90" actId="2696"/>
        <pc:sldMkLst>
          <pc:docMk/>
          <pc:sldMk cId="1379586511" sldId="271"/>
        </pc:sldMkLst>
      </pc:sldChg>
      <pc:sldChg chg="delSp modSp new mod">
        <pc:chgData name="Gunel Qarayeva" userId="2357cff9cc730513" providerId="LiveId" clId="{799DBF7C-D5A8-4872-82CB-09D8E50C7DDD}" dt="2022-05-10T00:03:12.275" v="191" actId="207"/>
        <pc:sldMkLst>
          <pc:docMk/>
          <pc:sldMk cId="2433639648" sldId="271"/>
        </pc:sldMkLst>
        <pc:spChg chg="del mod">
          <ac:chgData name="Gunel Qarayeva" userId="2357cff9cc730513" providerId="LiveId" clId="{799DBF7C-D5A8-4872-82CB-09D8E50C7DDD}" dt="2022-05-09T23:50:12.487" v="100" actId="478"/>
          <ac:spMkLst>
            <pc:docMk/>
            <pc:sldMk cId="2433639648" sldId="271"/>
            <ac:spMk id="2" creationId="{B297B1FE-53A8-4E84-9646-17F95001D1C5}"/>
          </ac:spMkLst>
        </pc:spChg>
        <pc:spChg chg="mod">
          <ac:chgData name="Gunel Qarayeva" userId="2357cff9cc730513" providerId="LiveId" clId="{799DBF7C-D5A8-4872-82CB-09D8E50C7DDD}" dt="2022-05-10T00:03:12.275" v="191" actId="207"/>
          <ac:spMkLst>
            <pc:docMk/>
            <pc:sldMk cId="2433639648" sldId="271"/>
            <ac:spMk id="3" creationId="{4AD9B6CC-9F47-451B-B731-364CA0A7C7A4}"/>
          </ac:spMkLst>
        </pc:spChg>
        <pc:spChg chg="del mod">
          <ac:chgData name="Gunel Qarayeva" userId="2357cff9cc730513" providerId="LiveId" clId="{799DBF7C-D5A8-4872-82CB-09D8E50C7DDD}" dt="2022-05-09T23:50:17.354" v="102" actId="478"/>
          <ac:spMkLst>
            <pc:docMk/>
            <pc:sldMk cId="2433639648" sldId="271"/>
            <ac:spMk id="4" creationId="{0550D0D6-8098-408E-BED8-5585084112BE}"/>
          </ac:spMkLst>
        </pc:spChg>
      </pc:sldChg>
      <pc:sldChg chg="del">
        <pc:chgData name="Gunel Qarayeva" userId="2357cff9cc730513" providerId="LiveId" clId="{799DBF7C-D5A8-4872-82CB-09D8E50C7DDD}" dt="2022-05-09T23:46:52.492" v="91" actId="2696"/>
        <pc:sldMkLst>
          <pc:docMk/>
          <pc:sldMk cId="318330883" sldId="272"/>
        </pc:sldMkLst>
      </pc:sldChg>
      <pc:sldChg chg="delSp modSp new mod">
        <pc:chgData name="Gunel Qarayeva" userId="2357cff9cc730513" providerId="LiveId" clId="{799DBF7C-D5A8-4872-82CB-09D8E50C7DDD}" dt="2022-05-10T00:02:56.595" v="190" actId="207"/>
        <pc:sldMkLst>
          <pc:docMk/>
          <pc:sldMk cId="637947769" sldId="272"/>
        </pc:sldMkLst>
        <pc:spChg chg="del mod">
          <ac:chgData name="Gunel Qarayeva" userId="2357cff9cc730513" providerId="LiveId" clId="{799DBF7C-D5A8-4872-82CB-09D8E50C7DDD}" dt="2022-05-09T23:50:59.575" v="109" actId="478"/>
          <ac:spMkLst>
            <pc:docMk/>
            <pc:sldMk cId="637947769" sldId="272"/>
            <ac:spMk id="2" creationId="{E2D5EF15-93D1-42DE-B790-9FF6970BAAAA}"/>
          </ac:spMkLst>
        </pc:spChg>
        <pc:spChg chg="del mod">
          <ac:chgData name="Gunel Qarayeva" userId="2357cff9cc730513" providerId="LiveId" clId="{799DBF7C-D5A8-4872-82CB-09D8E50C7DDD}" dt="2022-05-09T23:50:53.465" v="107" actId="478"/>
          <ac:spMkLst>
            <pc:docMk/>
            <pc:sldMk cId="637947769" sldId="272"/>
            <ac:spMk id="3" creationId="{163A3335-2C0C-454F-86E6-D181EE8FBD8A}"/>
          </ac:spMkLst>
        </pc:spChg>
        <pc:spChg chg="mod">
          <ac:chgData name="Gunel Qarayeva" userId="2357cff9cc730513" providerId="LiveId" clId="{799DBF7C-D5A8-4872-82CB-09D8E50C7DDD}" dt="2022-05-10T00:02:56.595" v="190" actId="207"/>
          <ac:spMkLst>
            <pc:docMk/>
            <pc:sldMk cId="637947769" sldId="272"/>
            <ac:spMk id="4" creationId="{BCE9FFE3-0F35-4703-A041-898540B5DBC9}"/>
          </ac:spMkLst>
        </pc:spChg>
      </pc:sldChg>
      <pc:sldChg chg="delSp modSp new mod">
        <pc:chgData name="Gunel Qarayeva" userId="2357cff9cc730513" providerId="LiveId" clId="{799DBF7C-D5A8-4872-82CB-09D8E50C7DDD}" dt="2022-05-10T00:03:21.800" v="192" actId="207"/>
        <pc:sldMkLst>
          <pc:docMk/>
          <pc:sldMk cId="3834182780" sldId="273"/>
        </pc:sldMkLst>
        <pc:spChg chg="del mod">
          <ac:chgData name="Gunel Qarayeva" userId="2357cff9cc730513" providerId="LiveId" clId="{799DBF7C-D5A8-4872-82CB-09D8E50C7DDD}" dt="2022-05-09T23:56:19.437" v="143" actId="478"/>
          <ac:spMkLst>
            <pc:docMk/>
            <pc:sldMk cId="3834182780" sldId="273"/>
            <ac:spMk id="2" creationId="{B34C65CF-4CE9-4871-A1A6-DEB582BC2A04}"/>
          </ac:spMkLst>
        </pc:spChg>
        <pc:spChg chg="mod">
          <ac:chgData name="Gunel Qarayeva" userId="2357cff9cc730513" providerId="LiveId" clId="{799DBF7C-D5A8-4872-82CB-09D8E50C7DDD}" dt="2022-05-10T00:03:21.800" v="192" actId="207"/>
          <ac:spMkLst>
            <pc:docMk/>
            <pc:sldMk cId="3834182780" sldId="273"/>
            <ac:spMk id="3" creationId="{03A72203-3ECA-4B0F-A309-5D0B49442052}"/>
          </ac:spMkLst>
        </pc:spChg>
        <pc:spChg chg="del mod">
          <ac:chgData name="Gunel Qarayeva" userId="2357cff9cc730513" providerId="LiveId" clId="{799DBF7C-D5A8-4872-82CB-09D8E50C7DDD}" dt="2022-05-09T23:56:15.896" v="141" actId="478"/>
          <ac:spMkLst>
            <pc:docMk/>
            <pc:sldMk cId="3834182780" sldId="273"/>
            <ac:spMk id="4" creationId="{071F3238-A696-4911-B6AE-A567577014A1}"/>
          </ac:spMkLst>
        </pc:spChg>
      </pc:sldChg>
      <pc:sldChg chg="del">
        <pc:chgData name="Gunel Qarayeva" userId="2357cff9cc730513" providerId="LiveId" clId="{799DBF7C-D5A8-4872-82CB-09D8E50C7DDD}" dt="2022-05-09T23:46:59.775" v="92" actId="2696"/>
        <pc:sldMkLst>
          <pc:docMk/>
          <pc:sldMk cId="4033435104" sldId="273"/>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12/13/2022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tr-TR"/>
              <a:t>Asıl başlık stilini düzenlemek için tıklayın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tr-TR"/>
              <a:t>Asıl başlık stilini düzenlemek için tıklayın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tr-TR"/>
              <a:t>Asıl başlık stilini düzenlemek için tıklayın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12/13/2022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12/13/2022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5800" y="3132666"/>
            <a:ext cx="5311775" cy="3086019"/>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6172200" y="3132666"/>
            <a:ext cx="5334000" cy="3086019"/>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
              <a:t>Click to edit the original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
              <a:t>Edit original text styles Second level Third level Fourth level 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12/13/2022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345BA77-5025-2C43-9379-48D02372623B}"/>
              </a:ext>
            </a:extLst>
          </p:cNvPr>
          <p:cNvSpPr>
            <a:spLocks noGrp="1"/>
          </p:cNvSpPr>
          <p:nvPr>
            <p:ph type="ctrTitle"/>
          </p:nvPr>
        </p:nvSpPr>
        <p:spPr>
          <a:xfrm>
            <a:off x="263352" y="1803405"/>
            <a:ext cx="11665296" cy="3065756"/>
          </a:xfrm>
        </p:spPr>
        <p:txBody>
          <a:bodyPr>
            <a:normAutofit fontScale="90000"/>
          </a:bodyPr>
          <a:lstStyle/>
          <a:p>
            <a:pPr algn="just">
              <a:lnSpc>
                <a:spcPct val="107000"/>
              </a:lnSpc>
              <a:spcAft>
                <a:spcPts val="800"/>
              </a:spcAft>
            </a:pPr>
            <a:r>
              <a:rPr lang="en" b="1" dirty="0">
                <a:solidFill>
                  <a:schemeClr val="accent6">
                    <a:lumMod val="50000"/>
                  </a:schemeClr>
                </a:solidFill>
                <a:latin typeface="Times New Roman" panose="02020603050405020304" pitchFamily="18" charset="0"/>
                <a:ea typeface="Times New Roman" panose="02020603050405020304" pitchFamily="18" charset="0"/>
              </a:rPr>
              <a:t>Philosophical meaning of society. </a:t>
            </a:r>
            <a:r>
              <a:rPr lang="en" b="1" dirty="0">
                <a:solidFill>
                  <a:srgbClr val="FF0000"/>
                </a:solidFill>
                <a:latin typeface="Times New Roman" panose="02020603050405020304" pitchFamily="18" charset="0"/>
                <a:ea typeface="Times New Roman" panose="02020603050405020304" pitchFamily="18" charset="0"/>
              </a:rPr>
              <a:t>The subject and driving forces of the historical process</a:t>
            </a:r>
            <a:endParaRPr lang="ru-RU" sz="4800" dirty="0">
              <a:solidFill>
                <a:srgbClr val="FF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6815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3A72203-3ECA-4B0F-A309-5D0B49442052}"/>
              </a:ext>
            </a:extLst>
          </p:cNvPr>
          <p:cNvSpPr>
            <a:spLocks noGrp="1"/>
          </p:cNvSpPr>
          <p:nvPr>
            <p:ph idx="1"/>
          </p:nvPr>
        </p:nvSpPr>
        <p:spPr>
          <a:xfrm>
            <a:off x="839416" y="746759"/>
            <a:ext cx="10666784" cy="5471925"/>
          </a:xfrm>
        </p:spPr>
        <p:txBody>
          <a:bodyPr>
            <a:normAutofit/>
          </a:bodyPr>
          <a:lstStyle/>
          <a:p>
            <a:pPr marL="0" indent="0" algn="just">
              <a:buNone/>
            </a:pPr>
            <a:r>
              <a:rPr kumimoji="0" lang="en" sz="41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Subjective factors</a:t>
            </a:r>
            <a:r>
              <a:rPr kumimoji="0" lang="en" sz="41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 covers the spiritual world, consciousness and habits, social experience, level of culture and volitional qualities of people as a whole. Organization, which </a:t>
            </a:r>
            <a:r>
              <a:rPr lang="az-Latn-AZ" sz="4100" dirty="0">
                <a:solidFill>
                  <a:prstClr val="white"/>
                </a:solidFill>
                <a:latin typeface="Times New Roman" panose="02020603050405020304" pitchFamily="18" charset="0"/>
                <a:ea typeface="Calibri" panose="020F0502020204030204" pitchFamily="34" charset="0"/>
              </a:rPr>
              <a:t>has</a:t>
            </a:r>
            <a:r>
              <a:rPr kumimoji="0" lang="en" sz="41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 </a:t>
            </a:r>
            <a:r>
              <a:rPr kumimoji="0" lang="az-Latn-AZ" sz="41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a</a:t>
            </a:r>
            <a:r>
              <a:rPr kumimoji="0" lang="en" sz="41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 great importance in people's activities, can also be attributed here.</a:t>
            </a:r>
            <a:endParaRPr lang="ru-RU" dirty="0"/>
          </a:p>
        </p:txBody>
      </p:sp>
    </p:spTree>
    <p:extLst>
      <p:ext uri="{BB962C8B-B14F-4D97-AF65-F5344CB8AC3E}">
        <p14:creationId xmlns:p14="http://schemas.microsoft.com/office/powerpoint/2010/main" val="3834182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F732ABD0-CF48-7245-A1EE-B6B7AFCBC2D0}"/>
              </a:ext>
            </a:extLst>
          </p:cNvPr>
          <p:cNvSpPr>
            <a:spLocks noGrp="1"/>
          </p:cNvSpPr>
          <p:nvPr>
            <p:ph idx="1"/>
          </p:nvPr>
        </p:nvSpPr>
        <p:spPr>
          <a:xfrm>
            <a:off x="685800" y="2852936"/>
            <a:ext cx="10820400" cy="3365749"/>
          </a:xfrm>
        </p:spPr>
        <p:txBody>
          <a:bodyPr>
            <a:normAutofit/>
          </a:bodyPr>
          <a:lstStyle/>
          <a:p>
            <a:pPr marL="0" indent="0" algn="ctr">
              <a:lnSpc>
                <a:spcPct val="150000"/>
              </a:lnSpc>
              <a:buNone/>
            </a:pPr>
            <a:r>
              <a:rPr lang="en" sz="4800" b="1" dirty="0">
                <a:solidFill>
                  <a:srgbClr val="FF0000"/>
                </a:solidFill>
                <a:effectLst/>
                <a:latin typeface="Times New Roman" panose="02020603050405020304" pitchFamily="18" charset="0"/>
                <a:ea typeface="Times New Roman" panose="02020603050405020304" pitchFamily="18" charset="0"/>
              </a:rPr>
              <a:t>Social stratification</a:t>
            </a:r>
          </a:p>
          <a:p>
            <a:pPr marL="0" indent="0" algn="ctr">
              <a:lnSpc>
                <a:spcPct val="150000"/>
              </a:lnSpc>
              <a:buNone/>
            </a:pPr>
            <a:r>
              <a:rPr lang="en-US" sz="4800" dirty="0">
                <a:solidFill>
                  <a:srgbClr val="FF0000"/>
                </a:solidFill>
                <a:latin typeface="Times New Roman" panose="02020603050405020304" pitchFamily="18" charset="0"/>
                <a:ea typeface="Times New Roman" panose="02020603050405020304" pitchFamily="18" charset="0"/>
              </a:rPr>
              <a:t>theory</a:t>
            </a:r>
            <a:endParaRPr lang="az-Latn-AZ" sz="4800" dirty="0">
              <a:solidFill>
                <a:srgbClr val="FF0000"/>
              </a:solidFill>
              <a:effectLst/>
              <a:latin typeface="Times New Roman" panose="02020603050405020304" pitchFamily="18" charset="0"/>
              <a:ea typeface="Times New Roman" panose="02020603050405020304" pitchFamily="18" charset="0"/>
            </a:endParaRPr>
          </a:p>
          <a:p>
            <a:pPr marL="0" indent="0" algn="just">
              <a:lnSpc>
                <a:spcPct val="150000"/>
              </a:lnSpc>
              <a:buNone/>
            </a:pPr>
            <a:endParaRPr lang="az-Latn-AZ"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350417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B625F66-88EC-4D34-9E8B-992D890978DC}"/>
              </a:ext>
            </a:extLst>
          </p:cNvPr>
          <p:cNvSpPr>
            <a:spLocks noGrp="1"/>
          </p:cNvSpPr>
          <p:nvPr>
            <p:ph idx="1"/>
          </p:nvPr>
        </p:nvSpPr>
        <p:spPr>
          <a:xfrm>
            <a:off x="685800" y="260648"/>
            <a:ext cx="10820400" cy="5958037"/>
          </a:xfrm>
        </p:spPr>
        <p:txBody>
          <a:bodyPr>
            <a:normAutofit/>
          </a:bodyPr>
          <a:lstStyle/>
          <a:p>
            <a:pPr marL="0" indent="0" algn="just">
              <a:lnSpc>
                <a:spcPct val="107000"/>
              </a:lnSpc>
              <a:spcAft>
                <a:spcPts val="800"/>
              </a:spcAft>
              <a:buNone/>
            </a:pPr>
            <a:endParaRPr lang="az-Latn-AZ" sz="2400" b="1" dirty="0">
              <a:effectLst/>
              <a:latin typeface="Times New Roman" panose="02020603050405020304" pitchFamily="18" charset="0"/>
              <a:ea typeface="Calibri" panose="020F0502020204030204" pitchFamily="34" charset="0"/>
              <a:cs typeface="Arial" panose="020B0604020202020204" pitchFamily="34" charset="0"/>
            </a:endParaRPr>
          </a:p>
          <a:p>
            <a:pPr marL="0" indent="0">
              <a:lnSpc>
                <a:spcPct val="107000"/>
              </a:lnSpc>
              <a:spcAft>
                <a:spcPts val="800"/>
              </a:spcAft>
              <a:buNone/>
            </a:pPr>
            <a:r>
              <a:rPr lang="en" sz="2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Stratification </a:t>
            </a: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theory distinguishes different strata</a:t>
            </a:r>
            <a:r>
              <a:rPr lang="az-Latn-AZ"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s</a:t>
            </a: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professional reputation.</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power and majesty.</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income and wealth.</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education and knowledge level.</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religious affiliation</a:t>
            </a:r>
            <a:r>
              <a:rPr lang="az-Latn-AZ"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the </a:t>
            </a:r>
            <a:r>
              <a:rPr lang="en-US"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way how </a:t>
            </a: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religious ceremonies are performed.</a:t>
            </a:r>
            <a:endParaRPr lang="az-Latn-AZ" sz="2800" dirty="0">
              <a:solidFill>
                <a:srgbClr val="FF0000"/>
              </a:solidFill>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 sz="2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differentiation of people based on kinship.</a:t>
            </a:r>
            <a:endParaRPr lang="ru-RU"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ru-RU" dirty="0"/>
          </a:p>
        </p:txBody>
      </p:sp>
    </p:spTree>
    <p:extLst>
      <p:ext uri="{BB962C8B-B14F-4D97-AF65-F5344CB8AC3E}">
        <p14:creationId xmlns:p14="http://schemas.microsoft.com/office/powerpoint/2010/main" val="180323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E6225D1-E3EB-824B-9801-990AA892A4CE}"/>
              </a:ext>
            </a:extLst>
          </p:cNvPr>
          <p:cNvSpPr>
            <a:spLocks noGrp="1"/>
          </p:cNvSpPr>
          <p:nvPr>
            <p:ph type="title"/>
          </p:nvPr>
        </p:nvSpPr>
        <p:spPr>
          <a:xfrm>
            <a:off x="1415480" y="2782486"/>
            <a:ext cx="10513168" cy="1293028"/>
          </a:xfrm>
        </p:spPr>
        <p:txBody>
          <a:bodyPr/>
          <a:lstStyle/>
          <a:p>
            <a:pPr algn="l"/>
            <a:r>
              <a:rPr lang="en" dirty="0">
                <a:latin typeface="Times New Roman" panose="02020603050405020304" pitchFamily="18" charset="0"/>
                <a:cs typeface="Times New Roman" panose="02020603050405020304" pitchFamily="18" charset="0"/>
              </a:rPr>
              <a:t>Thanks for watching</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36694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xit" presetSubtype="0" fill="hold" grpId="0" nodeType="clickEffect">
                                  <p:stCondLst>
                                    <p:cond delay="0"/>
                                  </p:stCondLst>
                                  <p:childTnLst>
                                    <p:anim calcmode="lin" valueType="num">
                                      <p:cBhvr>
                                        <p:cTn id="6" dur="1000"/>
                                        <p:tgtEl>
                                          <p:spTgt spid="2"/>
                                        </p:tgtEl>
                                        <p:attrNameLst>
                                          <p:attrName>ppt_w</p:attrName>
                                        </p:attrNameLst>
                                      </p:cBhvr>
                                      <p:tavLst>
                                        <p:tav tm="0">
                                          <p:val>
                                            <p:strVal val="ppt_w"/>
                                          </p:val>
                                        </p:tav>
                                        <p:tav tm="100000">
                                          <p:val>
                                            <p:fltVal val="0"/>
                                          </p:val>
                                        </p:tav>
                                      </p:tavLst>
                                    </p:anim>
                                    <p:anim calcmode="lin" valueType="num">
                                      <p:cBhvr>
                                        <p:cTn id="7" dur="1000"/>
                                        <p:tgtEl>
                                          <p:spTgt spid="2"/>
                                        </p:tgtEl>
                                        <p:attrNameLst>
                                          <p:attrName>ppt_h</p:attrName>
                                        </p:attrNameLst>
                                      </p:cBhvr>
                                      <p:tavLst>
                                        <p:tav tm="0">
                                          <p:val>
                                            <p:strVal val="ppt_h"/>
                                          </p:val>
                                        </p:tav>
                                        <p:tav tm="100000">
                                          <p:val>
                                            <p:fltVal val="0"/>
                                          </p:val>
                                        </p:tav>
                                      </p:tavLst>
                                    </p:anim>
                                    <p:anim calcmode="lin" valueType="num">
                                      <p:cBhvr>
                                        <p:cTn id="8" dur="1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9" dur="1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0A8FF9F9-2A43-1B47-8A86-D5E1E5F8DD92}"/>
              </a:ext>
            </a:extLst>
          </p:cNvPr>
          <p:cNvSpPr>
            <a:spLocks noGrp="1"/>
          </p:cNvSpPr>
          <p:nvPr>
            <p:ph sz="half" idx="2"/>
          </p:nvPr>
        </p:nvSpPr>
        <p:spPr>
          <a:xfrm>
            <a:off x="335360" y="764704"/>
            <a:ext cx="11170840" cy="5453981"/>
          </a:xfrm>
        </p:spPr>
        <p:txBody>
          <a:bodyPr>
            <a:noAutofit/>
          </a:bodyPr>
          <a:lstStyle/>
          <a:p>
            <a:pPr marL="0" indent="0" algn="just">
              <a:lnSpc>
                <a:spcPct val="160000"/>
              </a:lnSpc>
              <a:buNone/>
            </a:pPr>
            <a:r>
              <a:rPr lang="en" sz="3600" b="1" dirty="0">
                <a:solidFill>
                  <a:srgbClr val="FF0000"/>
                </a:solidFill>
                <a:effectLst/>
                <a:latin typeface="Times New Roman" panose="02020603050405020304" pitchFamily="18" charset="0"/>
                <a:ea typeface="Calibri" panose="020F0502020204030204" pitchFamily="34" charset="0"/>
              </a:rPr>
              <a:t>Society is a </a:t>
            </a:r>
            <a:r>
              <a:rPr lang="en" sz="3600" dirty="0">
                <a:effectLst/>
                <a:latin typeface="Times New Roman" panose="02020603050405020304" pitchFamily="18" charset="0"/>
                <a:ea typeface="Calibri" panose="020F0502020204030204" pitchFamily="34" charset="0"/>
              </a:rPr>
              <a:t>set of people, it is created as a set of abilities, behavior, actions, relations, relationships of individuals regulated by customs, norms and values, in other words, society does not exist without depending on people's ideas, imaginations, values and interpretations.</a:t>
            </a:r>
            <a:endParaRPr lang="tr-T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90229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AF394E4-437A-C045-9E40-7A8F7501B0C3}"/>
              </a:ext>
            </a:extLst>
          </p:cNvPr>
          <p:cNvSpPr>
            <a:spLocks noGrp="1"/>
          </p:cNvSpPr>
          <p:nvPr>
            <p:ph type="title"/>
          </p:nvPr>
        </p:nvSpPr>
        <p:spPr>
          <a:xfrm>
            <a:off x="685800" y="1524000"/>
            <a:ext cx="11170840" cy="896888"/>
          </a:xfrm>
        </p:spPr>
        <p:txBody>
          <a:bodyPr>
            <a:normAutofit/>
          </a:bodyPr>
          <a:lstStyle/>
          <a:p>
            <a:r>
              <a:rPr lang="en" sz="3100" dirty="0">
                <a:latin typeface="Times New Roman" panose="02020603050405020304" pitchFamily="18" charset="0"/>
                <a:cs typeface="Times New Roman" panose="02020603050405020304" pitchFamily="18" charset="0"/>
              </a:rPr>
              <a:t>                                        </a:t>
            </a:r>
            <a:endParaRPr lang="tr-TR" sz="3100" dirty="0">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F4828053-2A0B-9347-8517-AFBF97FE3BCA}"/>
              </a:ext>
            </a:extLst>
          </p:cNvPr>
          <p:cNvSpPr>
            <a:spLocks noGrp="1"/>
          </p:cNvSpPr>
          <p:nvPr>
            <p:ph type="body" sz="half" idx="2"/>
          </p:nvPr>
        </p:nvSpPr>
        <p:spPr>
          <a:xfrm>
            <a:off x="685800" y="1916832"/>
            <a:ext cx="11170840" cy="4567967"/>
          </a:xfrm>
        </p:spPr>
        <p:txBody>
          <a:bodyPr>
            <a:noAutofit/>
          </a:bodyPr>
          <a:lstStyle/>
          <a:p>
            <a:pPr algn="just"/>
            <a:r>
              <a:rPr lang="en" sz="4000" b="1" dirty="0">
                <a:effectLst/>
                <a:latin typeface="Times New Roman" panose="02020603050405020304" pitchFamily="18" charset="0"/>
                <a:ea typeface="Calibri" panose="020F0502020204030204" pitchFamily="34" charset="0"/>
              </a:rPr>
              <a:t>Society has 4 spheres:</a:t>
            </a:r>
          </a:p>
          <a:p>
            <a:pPr algn="just"/>
            <a:r>
              <a:rPr lang="en" sz="4000" b="1" dirty="0">
                <a:effectLst/>
                <a:latin typeface="Times New Roman" panose="02020603050405020304" pitchFamily="18" charset="0"/>
                <a:ea typeface="Calibri" panose="020F0502020204030204" pitchFamily="34" charset="0"/>
              </a:rPr>
              <a:t>material</a:t>
            </a:r>
          </a:p>
          <a:p>
            <a:pPr algn="just"/>
            <a:r>
              <a:rPr lang="en" sz="4000" b="1" dirty="0">
                <a:effectLst/>
                <a:latin typeface="Times New Roman" panose="02020603050405020304" pitchFamily="18" charset="0"/>
                <a:ea typeface="Calibri" panose="020F0502020204030204" pitchFamily="34" charset="0"/>
              </a:rPr>
              <a:t>spiritual</a:t>
            </a:r>
          </a:p>
          <a:p>
            <a:pPr algn="just"/>
            <a:r>
              <a:rPr lang="en" sz="4000" b="1" dirty="0">
                <a:effectLst/>
                <a:latin typeface="Times New Roman" panose="02020603050405020304" pitchFamily="18" charset="0"/>
                <a:ea typeface="Calibri" panose="020F0502020204030204" pitchFamily="34" charset="0"/>
              </a:rPr>
              <a:t>social</a:t>
            </a:r>
          </a:p>
          <a:p>
            <a:pPr algn="just"/>
            <a:r>
              <a:rPr lang="en" sz="4000" b="1" dirty="0">
                <a:effectLst/>
                <a:latin typeface="Times New Roman" panose="02020603050405020304" pitchFamily="18" charset="0"/>
                <a:ea typeface="Calibri" panose="020F0502020204030204" pitchFamily="34" charset="0"/>
              </a:rPr>
              <a:t>political</a:t>
            </a:r>
            <a:endParaRPr lang="tr-TR" sz="40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66855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Eğimli 2">
            <a:extLst>
              <a:ext uri="{FF2B5EF4-FFF2-40B4-BE49-F238E27FC236}">
                <a16:creationId xmlns:a16="http://schemas.microsoft.com/office/drawing/2014/main" id="{01FA87D9-45A6-0247-BCA7-5905D63875C1}"/>
              </a:ext>
            </a:extLst>
          </p:cNvPr>
          <p:cNvSpPr/>
          <p:nvPr/>
        </p:nvSpPr>
        <p:spPr>
          <a:xfrm>
            <a:off x="767408" y="620688"/>
            <a:ext cx="10801200" cy="59046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 sz="4000" b="1" dirty="0">
                <a:latin typeface="Times New Roman" panose="02020603050405020304" pitchFamily="18" charset="0"/>
                <a:ea typeface="Calibri" panose="020F0502020204030204" pitchFamily="34" charset="0"/>
                <a:cs typeface="Arial" panose="020B0604020202020204" pitchFamily="34" charset="0"/>
              </a:rPr>
              <a:t>Philosophical view of society is divided into 3 main types.</a:t>
            </a:r>
            <a:endParaRPr lang="ru-RU" sz="40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4923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449C9D74-6760-7641-93DA-BB669A6D3A19}"/>
              </a:ext>
            </a:extLst>
          </p:cNvPr>
          <p:cNvSpPr>
            <a:spLocks noGrp="1"/>
          </p:cNvSpPr>
          <p:nvPr>
            <p:ph sz="half" idx="1"/>
          </p:nvPr>
        </p:nvSpPr>
        <p:spPr>
          <a:xfrm>
            <a:off x="685800" y="2204863"/>
            <a:ext cx="11098832" cy="4013821"/>
          </a:xfrm>
        </p:spPr>
        <p:txBody>
          <a:bodyPr>
            <a:normAutofit/>
          </a:bodyPr>
          <a:lstStyle/>
          <a:p>
            <a:pPr marL="0" indent="0" algn="just">
              <a:lnSpc>
                <a:spcPct val="150000"/>
              </a:lnSpc>
              <a:buNone/>
            </a:pPr>
            <a:r>
              <a:rPr lang="en" sz="3600" b="1" dirty="0">
                <a:solidFill>
                  <a:prstClr val="white"/>
                </a:solidFill>
                <a:latin typeface="Times New Roman" panose="02020603050405020304" pitchFamily="18" charset="0"/>
                <a:ea typeface="Calibri" panose="020F0502020204030204" pitchFamily="34" charset="0"/>
                <a:cs typeface="Arial" panose="020B0604020202020204" pitchFamily="34" charset="0"/>
              </a:rPr>
              <a:t>1. </a:t>
            </a:r>
            <a:r>
              <a:rPr lang="en" sz="36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Idealist education </a:t>
            </a:r>
            <a:r>
              <a:rPr lang="en" sz="3600" b="1" dirty="0">
                <a:solidFill>
                  <a:prstClr val="white"/>
                </a:solidFill>
                <a:latin typeface="Times New Roman" panose="02020603050405020304" pitchFamily="18" charset="0"/>
                <a:ea typeface="Calibri" panose="020F0502020204030204" pitchFamily="34" charset="0"/>
                <a:cs typeface="Arial" panose="020B0604020202020204" pitchFamily="34" charset="0"/>
              </a:rPr>
              <a:t>- creates a society of mutual</a:t>
            </a:r>
            <a:r>
              <a:rPr lang="ru-RU" sz="3600" b="1" dirty="0">
                <a:solidFill>
                  <a:prstClr val="white"/>
                </a:solidFill>
                <a:latin typeface="Times New Roman" panose="02020603050405020304" pitchFamily="18" charset="0"/>
                <a:ea typeface="Calibri" panose="020F0502020204030204" pitchFamily="34" charset="0"/>
                <a:cs typeface="Arial" panose="020B0604020202020204" pitchFamily="34" charset="0"/>
              </a:rPr>
              <a:t>, </a:t>
            </a:r>
            <a:r>
              <a:rPr lang="en" sz="3600" b="1" dirty="0">
                <a:solidFill>
                  <a:prstClr val="white"/>
                </a:solidFill>
                <a:latin typeface="Times New Roman" panose="02020603050405020304" pitchFamily="18" charset="0"/>
                <a:ea typeface="Calibri" panose="020F0502020204030204" pitchFamily="34" charset="0"/>
                <a:cs typeface="Arial" panose="020B0604020202020204" pitchFamily="34" charset="0"/>
              </a:rPr>
              <a:t> spiritual relations between people and individuals.</a:t>
            </a:r>
            <a:endParaRPr lang="tr-TR"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8000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A184FB6D-3785-4241-8088-BFEB3B10362F}"/>
              </a:ext>
            </a:extLst>
          </p:cNvPr>
          <p:cNvSpPr>
            <a:spLocks noGrp="1"/>
          </p:cNvSpPr>
          <p:nvPr>
            <p:ph sz="half" idx="1"/>
          </p:nvPr>
        </p:nvSpPr>
        <p:spPr>
          <a:xfrm>
            <a:off x="685800" y="908720"/>
            <a:ext cx="11208834" cy="5309964"/>
          </a:xfrm>
        </p:spPr>
        <p:txBody>
          <a:bodyPr>
            <a:normAutofit/>
          </a:bodyPr>
          <a:lstStyle/>
          <a:p>
            <a:pPr marL="0" indent="0" algn="just">
              <a:lnSpc>
                <a:spcPct val="150000"/>
              </a:lnSpc>
              <a:buNone/>
            </a:pP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2. </a:t>
            </a:r>
            <a:r>
              <a:rPr kumimoji="0" lang="en" sz="36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Arial" panose="020B0604020202020204" pitchFamily="34" charset="0"/>
              </a:rPr>
              <a:t>Conventional (agreement) type </a:t>
            </a: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is the teaching of 17th-18th century philosophers (</a:t>
            </a:r>
            <a:r>
              <a:rPr lang="en" sz="3600" b="1">
                <a:solidFill>
                  <a:prstClr val="white"/>
                </a:solidFill>
                <a:latin typeface="Times New Roman" panose="02020603050405020304" pitchFamily="18" charset="0"/>
                <a:ea typeface="Calibri" panose="020F0502020204030204" pitchFamily="34" charset="0"/>
                <a:cs typeface="Arial" panose="020B0604020202020204" pitchFamily="34" charset="0"/>
              </a:rPr>
              <a:t>O.Conte</a:t>
            </a:r>
            <a:r>
              <a:rPr kumimoji="0" lang="en" sz="3600" b="1" i="0" u="none" strike="noStrike" kern="1200" cap="none" spc="0" normalizeH="0" baseline="0" noProof="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 </a:t>
            </a: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Descartes).</a:t>
            </a:r>
            <a:endParaRPr lang="tr-TR" sz="3600" b="1" dirty="0">
              <a:solidFill>
                <a:schemeClr val="accent4">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7127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a:extLst>
              <a:ext uri="{FF2B5EF4-FFF2-40B4-BE49-F238E27FC236}">
                <a16:creationId xmlns:a16="http://schemas.microsoft.com/office/drawing/2014/main" id="{BCE9FFE3-0F35-4703-A041-898540B5DBC9}"/>
              </a:ext>
            </a:extLst>
          </p:cNvPr>
          <p:cNvSpPr>
            <a:spLocks noGrp="1"/>
          </p:cNvSpPr>
          <p:nvPr>
            <p:ph sz="half" idx="2"/>
          </p:nvPr>
        </p:nvSpPr>
        <p:spPr>
          <a:xfrm>
            <a:off x="407368" y="1340768"/>
            <a:ext cx="11098832" cy="4877917"/>
          </a:xfrm>
        </p:spPr>
        <p:txBody>
          <a:bodyPr>
            <a:normAutofit/>
          </a:bodyPr>
          <a:lstStyle/>
          <a:p>
            <a:pPr marL="0" indent="0">
              <a:lnSpc>
                <a:spcPct val="150000"/>
              </a:lnSpc>
              <a:buNone/>
            </a:pP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3. </a:t>
            </a:r>
            <a:r>
              <a:rPr kumimoji="0" lang="en" sz="36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Arial" panose="020B0604020202020204" pitchFamily="34" charset="0"/>
              </a:rPr>
              <a:t>Marxist teaching </a:t>
            </a: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 people's activities and material relations create society.</a:t>
            </a:r>
            <a:endParaRPr lang="ru-RU" sz="3600" b="1" dirty="0"/>
          </a:p>
        </p:txBody>
      </p:sp>
    </p:spTree>
    <p:extLst>
      <p:ext uri="{BB962C8B-B14F-4D97-AF65-F5344CB8AC3E}">
        <p14:creationId xmlns:p14="http://schemas.microsoft.com/office/powerpoint/2010/main" val="637947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a:extLst>
              <a:ext uri="{FF2B5EF4-FFF2-40B4-BE49-F238E27FC236}">
                <a16:creationId xmlns:a16="http://schemas.microsoft.com/office/drawing/2014/main" id="{5830EA39-26FC-46F3-9568-DE762B8BC416}"/>
              </a:ext>
            </a:extLst>
          </p:cNvPr>
          <p:cNvSpPr>
            <a:spLocks noGrp="1"/>
          </p:cNvSpPr>
          <p:nvPr>
            <p:ph type="body" sz="half" idx="2"/>
          </p:nvPr>
        </p:nvSpPr>
        <p:spPr>
          <a:xfrm>
            <a:off x="685800" y="1844823"/>
            <a:ext cx="11026824" cy="4373861"/>
          </a:xfrm>
        </p:spPr>
        <p:txBody>
          <a:bodyPr>
            <a:normAutofit/>
          </a:bodyPr>
          <a:lstStyle/>
          <a:p>
            <a:pPr algn="just">
              <a:lnSpc>
                <a:spcPct val="150000"/>
              </a:lnSpc>
            </a:pPr>
            <a:r>
              <a:rPr lang="en-US" sz="4400" b="1" dirty="0">
                <a:latin typeface="Times New Roman" panose="02020603050405020304" pitchFamily="18" charset="0"/>
                <a:ea typeface="Calibri" panose="020F0502020204030204" pitchFamily="34" charset="0"/>
              </a:rPr>
              <a:t>T</a:t>
            </a:r>
            <a:r>
              <a:rPr lang="en" sz="4400" b="1" dirty="0">
                <a:effectLst/>
                <a:latin typeface="Times New Roman" panose="02020603050405020304" pitchFamily="18" charset="0"/>
                <a:ea typeface="Calibri" panose="020F0502020204030204" pitchFamily="34" charset="0"/>
              </a:rPr>
              <a:t>he system of driving forces of social development has the </a:t>
            </a:r>
            <a:r>
              <a:rPr lang="en" sz="4400" b="1" dirty="0">
                <a:solidFill>
                  <a:srgbClr val="FF0000"/>
                </a:solidFill>
                <a:effectLst/>
                <a:latin typeface="Times New Roman" panose="02020603050405020304" pitchFamily="18" charset="0"/>
                <a:ea typeface="Calibri" panose="020F0502020204030204" pitchFamily="34" charset="0"/>
              </a:rPr>
              <a:t>objective and subjective sides</a:t>
            </a:r>
            <a:r>
              <a:rPr lang="en" sz="4400" b="1" dirty="0">
                <a:effectLst/>
                <a:latin typeface="Times New Roman" panose="02020603050405020304" pitchFamily="18" charset="0"/>
                <a:ea typeface="Calibri" panose="020F0502020204030204" pitchFamily="34" charset="0"/>
              </a:rPr>
              <a:t>.</a:t>
            </a:r>
            <a:endParaRPr lang="ru-RU" sz="4400" dirty="0"/>
          </a:p>
        </p:txBody>
      </p:sp>
    </p:spTree>
    <p:extLst>
      <p:ext uri="{BB962C8B-B14F-4D97-AF65-F5344CB8AC3E}">
        <p14:creationId xmlns:p14="http://schemas.microsoft.com/office/powerpoint/2010/main" val="3727038432"/>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AD9B6CC-9F47-451B-B731-364CA0A7C7A4}"/>
              </a:ext>
            </a:extLst>
          </p:cNvPr>
          <p:cNvSpPr>
            <a:spLocks noGrp="1"/>
          </p:cNvSpPr>
          <p:nvPr>
            <p:ph idx="1"/>
          </p:nvPr>
        </p:nvSpPr>
        <p:spPr>
          <a:xfrm>
            <a:off x="407368" y="746759"/>
            <a:ext cx="11098832" cy="5471925"/>
          </a:xfrm>
        </p:spPr>
        <p:txBody>
          <a:bodyPr/>
          <a:lstStyle/>
          <a:p>
            <a:pPr marL="0" indent="0" algn="just">
              <a:buNone/>
            </a:pPr>
            <a:r>
              <a:rPr kumimoji="0" lang="en" sz="34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Objective factors</a:t>
            </a:r>
            <a:r>
              <a:rPr kumimoji="0" lang="en" sz="3400" b="0"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mn-cs"/>
              </a:rPr>
              <a:t> </a:t>
            </a:r>
            <a:r>
              <a:rPr lang="az-Latn-AZ" sz="3400" dirty="0">
                <a:solidFill>
                  <a:prstClr val="white"/>
                </a:solidFill>
                <a:latin typeface="Times New Roman" panose="02020603050405020304" pitchFamily="18" charset="0"/>
                <a:ea typeface="Calibri" panose="020F0502020204030204" pitchFamily="34" charset="0"/>
              </a:rPr>
              <a:t>are </a:t>
            </a:r>
            <a:r>
              <a:rPr kumimoji="0" lang="en" sz="34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the natural conditions of social life, the objective needs aimed at ensuring people's living conditions, material production, the social structure of society, the existing state structure and so on. Each generation readily grasps them. </a:t>
            </a:r>
            <a:r>
              <a:rPr kumimoji="0" lang="az-Latn-AZ" sz="34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They determine</a:t>
            </a:r>
            <a:r>
              <a:rPr kumimoji="0" lang="en" sz="34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 the future life activity of that generation.</a:t>
            </a:r>
            <a:endParaRPr lang="ru-RU" dirty="0"/>
          </a:p>
        </p:txBody>
      </p:sp>
    </p:spTree>
    <p:extLst>
      <p:ext uri="{BB962C8B-B14F-4D97-AF65-F5344CB8AC3E}">
        <p14:creationId xmlns:p14="http://schemas.microsoft.com/office/powerpoint/2010/main" val="2433639648"/>
      </p:ext>
    </p:extLst>
  </p:cSld>
  <p:clrMapOvr>
    <a:masterClrMapping/>
  </p:clrMapOvr>
</p:sld>
</file>

<file path=ppt/theme/theme1.xml><?xml version="1.0" encoding="utf-8"?>
<a:theme xmlns:a="http://schemas.openxmlformats.org/drawingml/2006/main" name="Uçak İzi">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220</TotalTime>
  <Words>298</Words>
  <Application>Microsoft Office PowerPoint</Application>
  <PresentationFormat>Широкоэкранный</PresentationFormat>
  <Paragraphs>26</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Century Gothic</vt:lpstr>
      <vt:lpstr>Times New Roman</vt:lpstr>
      <vt:lpstr>Uçak İzi</vt:lpstr>
      <vt:lpstr>Philosophical meaning of society. The subject and driving forces of the historical process</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Thanks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İdrak və Onun Strukturu</dc:title>
  <dc:creator>zehra cebrayilova</dc:creator>
  <cp:lastModifiedBy>Gunel</cp:lastModifiedBy>
  <cp:revision>18</cp:revision>
  <dcterms:created xsi:type="dcterms:W3CDTF">2018-12-16T13:49:08Z</dcterms:created>
  <dcterms:modified xsi:type="dcterms:W3CDTF">2022-12-13T10:25:10Z</dcterms:modified>
</cp:coreProperties>
</file>