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3"/>
  </p:notesMasterIdLst>
  <p:sldIdLst>
    <p:sldId id="310" r:id="rId2"/>
    <p:sldId id="330" r:id="rId3"/>
    <p:sldId id="257" r:id="rId4"/>
    <p:sldId id="258" r:id="rId5"/>
    <p:sldId id="337" r:id="rId6"/>
    <p:sldId id="314" r:id="rId7"/>
    <p:sldId id="259" r:id="rId8"/>
    <p:sldId id="338" r:id="rId9"/>
    <p:sldId id="316" r:id="rId10"/>
    <p:sldId id="317" r:id="rId11"/>
    <p:sldId id="287" r:id="rId12"/>
  </p:sldIdLst>
  <p:sldSz cx="9144000" cy="5143500" type="screen16x9"/>
  <p:notesSz cx="6858000" cy="9144000"/>
  <p:embeddedFontLst>
    <p:embeddedFont>
      <p:font typeface="A3 Arial AzLat" panose="020B0604020202020204"/>
      <p:regular r:id="rId14"/>
      <p:bold r:id="rId15"/>
      <p:italic r:id="rId16"/>
      <p:boldItalic r:id="rId17"/>
    </p:embeddedFont>
    <p:embeddedFont>
      <p:font typeface="Calibri" panose="020F0502020204030204" pitchFamily="34" charset="0"/>
      <p:regular r:id="rId18"/>
      <p:bold r:id="rId19"/>
      <p:italic r:id="rId20"/>
      <p:boldItalic r:id="rId21"/>
    </p:embeddedFont>
    <p:embeddedFont>
      <p:font typeface="Fira Sans Extra Condensed Medium" panose="020B0604020202020204" charset="0"/>
      <p:regular r:id="rId22"/>
      <p:bold r:id="rId23"/>
      <p:italic r:id="rId24"/>
      <p:boldItalic r:id="rId25"/>
    </p:embeddedFont>
    <p:embeddedFont>
      <p:font typeface="Open Sans" panose="020B0606030504020204" pitchFamily="34" charset="0"/>
      <p:regular r:id="rId26"/>
      <p:bold r:id="rId27"/>
      <p:italic r:id="rId28"/>
      <p:boldItalic r:id="rId29"/>
    </p:embeddedFont>
    <p:embeddedFont>
      <p:font typeface="Open Sans SemiBold" panose="020B0706030804020204" pitchFamily="34" charset="0"/>
      <p:regular r:id="rId30"/>
      <p:bold r:id="rId31"/>
      <p:italic r:id="rId32"/>
      <p:boldItalic r:id="rId33"/>
    </p:embeddedFont>
    <p:embeddedFont>
      <p:font typeface="Overpass Black" panose="020B0604020202020204" charset="0"/>
      <p:bold r:id="rId34"/>
      <p:boldItalic r:id="rId35"/>
    </p:embeddedFont>
    <p:embeddedFont>
      <p:font typeface="Tahoma" panose="020B0604030504040204" pitchFamily="34" charset="0"/>
      <p:regular r:id="rId36"/>
      <p:bold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CFCA7E8-E7BA-4B47-A3C1-9DCD4A72A8BE}">
  <a:tblStyle styleId="{1CFCA7E8-E7BA-4B47-A3C1-9DCD4A72A8B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878"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9" Type="http://schemas.openxmlformats.org/officeDocument/2006/relationships/viewProps" Target="viewProps.xml"/><Relationship Id="rId21" Type="http://schemas.openxmlformats.org/officeDocument/2006/relationships/font" Target="fonts/font8.fntdata"/><Relationship Id="rId34" Type="http://schemas.openxmlformats.org/officeDocument/2006/relationships/font" Target="fonts/font21.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37" Type="http://schemas.openxmlformats.org/officeDocument/2006/relationships/font" Target="fonts/font24.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font" Target="fonts/font23.fntdata"/><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font" Target="fonts/font22.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font" Target="fonts/font20.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1"/>
        <p:cNvGrpSpPr/>
        <p:nvPr/>
      </p:nvGrpSpPr>
      <p:grpSpPr>
        <a:xfrm>
          <a:off x="0" y="0"/>
          <a:ext cx="0" cy="0"/>
          <a:chOff x="0" y="0"/>
          <a:chExt cx="0" cy="0"/>
        </a:xfrm>
      </p:grpSpPr>
      <p:sp>
        <p:nvSpPr>
          <p:cNvPr id="2132" name="Google Shape;2132;ga7274a1822_0_5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3" name="Google Shape;2133;ga7274a1822_0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7"/>
        <p:cNvGrpSpPr/>
        <p:nvPr/>
      </p:nvGrpSpPr>
      <p:grpSpPr>
        <a:xfrm>
          <a:off x="0" y="0"/>
          <a:ext cx="0" cy="0"/>
          <a:chOff x="0" y="0"/>
          <a:chExt cx="0" cy="0"/>
        </a:xfrm>
      </p:grpSpPr>
      <p:sp>
        <p:nvSpPr>
          <p:cNvPr id="2138" name="Google Shape;2138;ga7274a182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9" name="Google Shape;2139;ga7274a182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8"/>
        <p:cNvGrpSpPr/>
        <p:nvPr/>
      </p:nvGrpSpPr>
      <p:grpSpPr>
        <a:xfrm>
          <a:off x="0" y="0"/>
          <a:ext cx="0" cy="0"/>
          <a:chOff x="0" y="0"/>
          <a:chExt cx="0" cy="0"/>
        </a:xfrm>
      </p:grpSpPr>
      <p:sp>
        <p:nvSpPr>
          <p:cNvPr id="2809" name="Google Shape;2809;gac2793e5b2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0" name="Google Shape;2810;gac2793e5b2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1089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a7274a1822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8" name="Google Shape;2168;ga7274a1822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7"/>
        <p:cNvGrpSpPr/>
        <p:nvPr/>
      </p:nvGrpSpPr>
      <p:grpSpPr>
        <a:xfrm>
          <a:off x="0" y="0"/>
          <a:ext cx="0" cy="0"/>
          <a:chOff x="0" y="0"/>
          <a:chExt cx="0" cy="0"/>
        </a:xfrm>
      </p:grpSpPr>
      <p:sp>
        <p:nvSpPr>
          <p:cNvPr id="3138" name="Google Shape;3138;ga9b21f1572_0_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9" name="Google Shape;3139;ga9b21f1572_0_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www.freepik.com/" TargetMode="External"/><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hyperlink" Target="https://www.flaticon.com/" TargetMode="External"/><Relationship Id="rId5" Type="http://schemas.openxmlformats.org/officeDocument/2006/relationships/hyperlink" Target="https://slidesgo.com/" TargetMode="External"/><Relationship Id="rId4"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4">
  <p:cSld name="CUSTOM_4_1_1_2">
    <p:spTree>
      <p:nvGrpSpPr>
        <p:cNvPr id="1" name="Shape 2076"/>
        <p:cNvGrpSpPr/>
        <p:nvPr/>
      </p:nvGrpSpPr>
      <p:grpSpPr>
        <a:xfrm>
          <a:off x="0" y="0"/>
          <a:ext cx="0" cy="0"/>
          <a:chOff x="0" y="0"/>
          <a:chExt cx="0" cy="0"/>
        </a:xfrm>
      </p:grpSpPr>
      <p:pic>
        <p:nvPicPr>
          <p:cNvPr id="2077" name="Google Shape;2077;p35"/>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2078" name="Google Shape;2078;p35"/>
          <p:cNvGrpSpPr/>
          <p:nvPr/>
        </p:nvGrpSpPr>
        <p:grpSpPr>
          <a:xfrm rot="-987768">
            <a:off x="7751817" y="-266278"/>
            <a:ext cx="1344359" cy="1995308"/>
            <a:chOff x="272875" y="1527563"/>
            <a:chExt cx="255950" cy="455000"/>
          </a:xfrm>
        </p:grpSpPr>
        <p:sp>
          <p:nvSpPr>
            <p:cNvPr id="2079" name="Google Shape;2079;p3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3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3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14" name="Google Shape;2114;p35"/>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2115" name="Google Shape;2115;p35"/>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2116" name="Google Shape;2116;p35"/>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3032BB-EA96-4A4C-92A9-C24F8772DF6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ACD4387-7376-431F-8BEC-AF3A838125C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62F7258-F8BD-408D-B396-740A6D531345}"/>
              </a:ext>
            </a:extLst>
          </p:cNvPr>
          <p:cNvSpPr>
            <a:spLocks noGrp="1"/>
          </p:cNvSpPr>
          <p:nvPr>
            <p:ph type="dt" sz="half" idx="10"/>
          </p:nvPr>
        </p:nvSpPr>
        <p:spPr/>
        <p:txBody>
          <a:bodyPr/>
          <a:lstStyle/>
          <a:p>
            <a:fld id="{B6993EDA-61B0-421E-ACF9-76B290A1098E}" type="datetimeFigureOut">
              <a:rPr lang="ru-RU" smtClean="0"/>
              <a:t>16.12.2022</a:t>
            </a:fld>
            <a:endParaRPr lang="ru-RU"/>
          </a:p>
        </p:txBody>
      </p:sp>
      <p:sp>
        <p:nvSpPr>
          <p:cNvPr id="5" name="Нижний колонтитул 4">
            <a:extLst>
              <a:ext uri="{FF2B5EF4-FFF2-40B4-BE49-F238E27FC236}">
                <a16:creationId xmlns:a16="http://schemas.microsoft.com/office/drawing/2014/main" id="{14397A82-0503-4993-A5AB-188D7503D75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C50AB14-8D48-48C6-8C59-13150D6767D6}"/>
              </a:ext>
            </a:extLst>
          </p:cNvPr>
          <p:cNvSpPr>
            <a:spLocks noGrp="1"/>
          </p:cNvSpPr>
          <p:nvPr>
            <p:ph type="sldNum" sz="quarter" idx="12"/>
          </p:nvPr>
        </p:nvSpPr>
        <p:spPr/>
        <p:txBody>
          <a:bodyPr/>
          <a:lstStyle/>
          <a:p>
            <a:fld id="{FF4DAAF8-EE6D-4F08-AC00-9812187FBFBD}" type="slidenum">
              <a:rPr lang="ru-RU" smtClean="0"/>
              <a:t>‹#›</a:t>
            </a:fld>
            <a:endParaRPr lang="ru-RU"/>
          </a:p>
        </p:txBody>
      </p:sp>
    </p:spTree>
    <p:extLst>
      <p:ext uri="{BB962C8B-B14F-4D97-AF65-F5344CB8AC3E}">
        <p14:creationId xmlns:p14="http://schemas.microsoft.com/office/powerpoint/2010/main" val="1204397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8"/>
        <p:cNvGrpSpPr/>
        <p:nvPr/>
      </p:nvGrpSpPr>
      <p:grpSpPr>
        <a:xfrm>
          <a:off x="0" y="0"/>
          <a:ext cx="0" cy="0"/>
          <a:chOff x="0" y="0"/>
          <a:chExt cx="0" cy="0"/>
        </a:xfrm>
      </p:grpSpPr>
      <p:sp>
        <p:nvSpPr>
          <p:cNvPr id="169" name="Google Shape;169;p4"/>
          <p:cNvSpPr txBox="1">
            <a:spLocks noGrp="1"/>
          </p:cNvSpPr>
          <p:nvPr>
            <p:ph type="body" idx="1"/>
          </p:nvPr>
        </p:nvSpPr>
        <p:spPr>
          <a:xfrm>
            <a:off x="720000" y="1055850"/>
            <a:ext cx="7704000" cy="35130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1"/>
              </a:buClr>
              <a:buSzPts val="1400"/>
              <a:buChar char="●"/>
              <a:defRPr sz="1200">
                <a:solidFill>
                  <a:srgbClr val="434343"/>
                </a:solidFill>
              </a:defRPr>
            </a:lvl1pPr>
            <a:lvl2pPr marL="914400" lvl="1" indent="-317500" rtl="0">
              <a:lnSpc>
                <a:spcPct val="100000"/>
              </a:lnSpc>
              <a:spcBef>
                <a:spcPts val="1600"/>
              </a:spcBef>
              <a:spcAft>
                <a:spcPts val="0"/>
              </a:spcAft>
              <a:buClr>
                <a:srgbClr val="434343"/>
              </a:buClr>
              <a:buSzPts val="1400"/>
              <a:buChar char="○"/>
              <a:defRPr>
                <a:solidFill>
                  <a:srgbClr val="434343"/>
                </a:solidFill>
              </a:defRPr>
            </a:lvl2pPr>
            <a:lvl3pPr marL="1371600" lvl="2" indent="-317500" rtl="0">
              <a:lnSpc>
                <a:spcPct val="100000"/>
              </a:lnSpc>
              <a:spcBef>
                <a:spcPts val="1600"/>
              </a:spcBef>
              <a:spcAft>
                <a:spcPts val="0"/>
              </a:spcAft>
              <a:buClr>
                <a:srgbClr val="434343"/>
              </a:buClr>
              <a:buSzPts val="1400"/>
              <a:buChar char="■"/>
              <a:defRPr>
                <a:solidFill>
                  <a:srgbClr val="434343"/>
                </a:solidFill>
              </a:defRPr>
            </a:lvl3pPr>
            <a:lvl4pPr marL="1828800" lvl="3" indent="-317500" rtl="0">
              <a:lnSpc>
                <a:spcPct val="100000"/>
              </a:lnSpc>
              <a:spcBef>
                <a:spcPts val="1600"/>
              </a:spcBef>
              <a:spcAft>
                <a:spcPts val="0"/>
              </a:spcAft>
              <a:buClr>
                <a:srgbClr val="434343"/>
              </a:buClr>
              <a:buSzPts val="1400"/>
              <a:buChar char="●"/>
              <a:defRPr>
                <a:solidFill>
                  <a:srgbClr val="434343"/>
                </a:solidFill>
              </a:defRPr>
            </a:lvl4pPr>
            <a:lvl5pPr marL="2286000" lvl="4" indent="-317500" rtl="0">
              <a:lnSpc>
                <a:spcPct val="100000"/>
              </a:lnSpc>
              <a:spcBef>
                <a:spcPts val="1600"/>
              </a:spcBef>
              <a:spcAft>
                <a:spcPts val="0"/>
              </a:spcAft>
              <a:buClr>
                <a:srgbClr val="434343"/>
              </a:buClr>
              <a:buSzPts val="1400"/>
              <a:buChar char="○"/>
              <a:defRPr>
                <a:solidFill>
                  <a:srgbClr val="434343"/>
                </a:solidFill>
              </a:defRPr>
            </a:lvl5pPr>
            <a:lvl6pPr marL="2743200" lvl="5" indent="-317500" rtl="0">
              <a:lnSpc>
                <a:spcPct val="100000"/>
              </a:lnSpc>
              <a:spcBef>
                <a:spcPts val="1600"/>
              </a:spcBef>
              <a:spcAft>
                <a:spcPts val="0"/>
              </a:spcAft>
              <a:buClr>
                <a:srgbClr val="434343"/>
              </a:buClr>
              <a:buSzPts val="1400"/>
              <a:buChar char="■"/>
              <a:defRPr>
                <a:solidFill>
                  <a:srgbClr val="434343"/>
                </a:solidFill>
              </a:defRPr>
            </a:lvl6pPr>
            <a:lvl7pPr marL="3200400" lvl="6" indent="-317500" rtl="0">
              <a:lnSpc>
                <a:spcPct val="100000"/>
              </a:lnSpc>
              <a:spcBef>
                <a:spcPts val="1600"/>
              </a:spcBef>
              <a:spcAft>
                <a:spcPts val="0"/>
              </a:spcAft>
              <a:buClr>
                <a:srgbClr val="434343"/>
              </a:buClr>
              <a:buSzPts val="1400"/>
              <a:buChar char="●"/>
              <a:defRPr>
                <a:solidFill>
                  <a:srgbClr val="434343"/>
                </a:solidFill>
              </a:defRPr>
            </a:lvl7pPr>
            <a:lvl8pPr marL="3657600" lvl="7" indent="-317500" rtl="0">
              <a:lnSpc>
                <a:spcPct val="100000"/>
              </a:lnSpc>
              <a:spcBef>
                <a:spcPts val="1600"/>
              </a:spcBef>
              <a:spcAft>
                <a:spcPts val="0"/>
              </a:spcAft>
              <a:buClr>
                <a:srgbClr val="434343"/>
              </a:buClr>
              <a:buSzPts val="1400"/>
              <a:buChar char="○"/>
              <a:defRPr>
                <a:solidFill>
                  <a:srgbClr val="434343"/>
                </a:solidFill>
              </a:defRPr>
            </a:lvl8pPr>
            <a:lvl9pPr marL="4114800" lvl="8" indent="-317500" rtl="0">
              <a:lnSpc>
                <a:spcPct val="100000"/>
              </a:lnSpc>
              <a:spcBef>
                <a:spcPts val="1600"/>
              </a:spcBef>
              <a:spcAft>
                <a:spcPts val="1600"/>
              </a:spcAft>
              <a:buClr>
                <a:srgbClr val="434343"/>
              </a:buClr>
              <a:buSzPts val="1400"/>
              <a:buChar char="■"/>
              <a:defRPr>
                <a:solidFill>
                  <a:srgbClr val="434343"/>
                </a:solidFill>
              </a:defRPr>
            </a:lvl9pPr>
          </a:lstStyle>
          <a:p>
            <a:endParaRPr/>
          </a:p>
        </p:txBody>
      </p:sp>
      <p:pic>
        <p:nvPicPr>
          <p:cNvPr id="170" name="Google Shape;170;p4"/>
          <p:cNvPicPr preferRelativeResize="0"/>
          <p:nvPr/>
        </p:nvPicPr>
        <p:blipFill>
          <a:blip r:embed="rId2">
            <a:alphaModFix amt="66000"/>
          </a:blip>
          <a:stretch>
            <a:fillRect/>
          </a:stretch>
        </p:blipFill>
        <p:spPr>
          <a:xfrm rot="1326165" flipH="1">
            <a:off x="7658780" y="-1091242"/>
            <a:ext cx="3297389" cy="2276634"/>
          </a:xfrm>
          <a:prstGeom prst="rect">
            <a:avLst/>
          </a:prstGeom>
          <a:noFill/>
          <a:ln>
            <a:noFill/>
          </a:ln>
        </p:spPr>
      </p:pic>
      <p:pic>
        <p:nvPicPr>
          <p:cNvPr id="171" name="Google Shape;171;p4"/>
          <p:cNvPicPr preferRelativeResize="0"/>
          <p:nvPr/>
        </p:nvPicPr>
        <p:blipFill>
          <a:blip r:embed="rId3">
            <a:alphaModFix amt="67000"/>
          </a:blip>
          <a:stretch>
            <a:fillRect/>
          </a:stretch>
        </p:blipFill>
        <p:spPr>
          <a:xfrm rot="5400000" flipH="1">
            <a:off x="7116014" y="-515250"/>
            <a:ext cx="2894875" cy="2593326"/>
          </a:xfrm>
          <a:prstGeom prst="rect">
            <a:avLst/>
          </a:prstGeom>
          <a:noFill/>
          <a:ln>
            <a:noFill/>
          </a:ln>
        </p:spPr>
      </p:pic>
      <p:pic>
        <p:nvPicPr>
          <p:cNvPr id="172" name="Google Shape;172;p4"/>
          <p:cNvPicPr preferRelativeResize="0"/>
          <p:nvPr/>
        </p:nvPicPr>
        <p:blipFill>
          <a:blip r:embed="rId2">
            <a:alphaModFix amt="66000"/>
          </a:blip>
          <a:stretch>
            <a:fillRect/>
          </a:stretch>
        </p:blipFill>
        <p:spPr>
          <a:xfrm rot="5547182" flipH="1">
            <a:off x="-1959645" y="2413033"/>
            <a:ext cx="3297391" cy="2276632"/>
          </a:xfrm>
          <a:prstGeom prst="rect">
            <a:avLst/>
          </a:prstGeom>
          <a:noFill/>
          <a:ln>
            <a:noFill/>
          </a:ln>
        </p:spPr>
      </p:pic>
      <p:pic>
        <p:nvPicPr>
          <p:cNvPr id="173" name="Google Shape;173;p4"/>
          <p:cNvPicPr preferRelativeResize="0"/>
          <p:nvPr/>
        </p:nvPicPr>
        <p:blipFill>
          <a:blip r:embed="rId4">
            <a:alphaModFix amt="82000"/>
          </a:blip>
          <a:stretch>
            <a:fillRect/>
          </a:stretch>
        </p:blipFill>
        <p:spPr>
          <a:xfrm rot="7617396">
            <a:off x="7156577" y="3425249"/>
            <a:ext cx="3632874" cy="2999026"/>
          </a:xfrm>
          <a:prstGeom prst="rect">
            <a:avLst/>
          </a:prstGeom>
          <a:noFill/>
          <a:ln>
            <a:noFill/>
          </a:ln>
        </p:spPr>
      </p:pic>
      <p:grpSp>
        <p:nvGrpSpPr>
          <p:cNvPr id="174" name="Google Shape;174;p4"/>
          <p:cNvGrpSpPr/>
          <p:nvPr/>
        </p:nvGrpSpPr>
        <p:grpSpPr>
          <a:xfrm>
            <a:off x="-624370" y="1649584"/>
            <a:ext cx="1344377" cy="1995312"/>
            <a:chOff x="272875" y="1527563"/>
            <a:chExt cx="255950" cy="455000"/>
          </a:xfrm>
        </p:grpSpPr>
        <p:sp>
          <p:nvSpPr>
            <p:cNvPr id="175" name="Google Shape;175;p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0" name="Google Shape;210;p4"/>
          <p:cNvSpPr/>
          <p:nvPr/>
        </p:nvSpPr>
        <p:spPr>
          <a:xfrm rot="2491995">
            <a:off x="8061861" y="3895420"/>
            <a:ext cx="2265111" cy="2165862"/>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4"/>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7"/>
        <p:cNvGrpSpPr/>
        <p:nvPr/>
      </p:nvGrpSpPr>
      <p:grpSpPr>
        <a:xfrm>
          <a:off x="0" y="0"/>
          <a:ext cx="0" cy="0"/>
          <a:chOff x="0" y="0"/>
          <a:chExt cx="0" cy="0"/>
        </a:xfrm>
      </p:grpSpPr>
      <p:sp>
        <p:nvSpPr>
          <p:cNvPr id="378" name="Google Shape;378;p7"/>
          <p:cNvSpPr txBox="1">
            <a:spLocks noGrp="1"/>
          </p:cNvSpPr>
          <p:nvPr>
            <p:ph type="subTitle" idx="1"/>
          </p:nvPr>
        </p:nvSpPr>
        <p:spPr>
          <a:xfrm>
            <a:off x="720000" y="1475700"/>
            <a:ext cx="7704000" cy="265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Char char="●"/>
              <a:defRPr/>
            </a:lvl1pPr>
            <a:lvl2pPr lvl="1" algn="ctr" rtl="0">
              <a:lnSpc>
                <a:spcPct val="100000"/>
              </a:lnSpc>
              <a:spcBef>
                <a:spcPts val="100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379" name="Google Shape;379;p7"/>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pic>
        <p:nvPicPr>
          <p:cNvPr id="380" name="Google Shape;380;p7"/>
          <p:cNvPicPr preferRelativeResize="0"/>
          <p:nvPr/>
        </p:nvPicPr>
        <p:blipFill>
          <a:blip r:embed="rId2">
            <a:alphaModFix amt="47000"/>
          </a:blip>
          <a:stretch>
            <a:fillRect/>
          </a:stretch>
        </p:blipFill>
        <p:spPr>
          <a:xfrm rot="4139108">
            <a:off x="-1716814" y="3950736"/>
            <a:ext cx="2989903" cy="2468227"/>
          </a:xfrm>
          <a:prstGeom prst="rect">
            <a:avLst/>
          </a:prstGeom>
          <a:noFill/>
          <a:ln>
            <a:noFill/>
          </a:ln>
        </p:spPr>
      </p:pic>
      <p:grpSp>
        <p:nvGrpSpPr>
          <p:cNvPr id="381" name="Google Shape;381;p7"/>
          <p:cNvGrpSpPr/>
          <p:nvPr/>
        </p:nvGrpSpPr>
        <p:grpSpPr>
          <a:xfrm rot="-987768">
            <a:off x="-414533" y="3230134"/>
            <a:ext cx="1344359" cy="1995308"/>
            <a:chOff x="272875" y="1527563"/>
            <a:chExt cx="255950" cy="455000"/>
          </a:xfrm>
        </p:grpSpPr>
        <p:sp>
          <p:nvSpPr>
            <p:cNvPr id="382" name="Google Shape;38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17" name="Google Shape;417;p7"/>
          <p:cNvPicPr preferRelativeResize="0"/>
          <p:nvPr/>
        </p:nvPicPr>
        <p:blipFill>
          <a:blip r:embed="rId3">
            <a:alphaModFix amt="74000"/>
          </a:blip>
          <a:stretch>
            <a:fillRect/>
          </a:stretch>
        </p:blipFill>
        <p:spPr>
          <a:xfrm rot="-1197527" flipH="1">
            <a:off x="8254668" y="3888189"/>
            <a:ext cx="2894871" cy="2593322"/>
          </a:xfrm>
          <a:prstGeom prst="rect">
            <a:avLst/>
          </a:prstGeom>
          <a:noFill/>
          <a:ln>
            <a:noFill/>
          </a:ln>
        </p:spPr>
      </p:pic>
      <p:pic>
        <p:nvPicPr>
          <p:cNvPr id="418" name="Google Shape;418;p7"/>
          <p:cNvPicPr preferRelativeResize="0"/>
          <p:nvPr/>
        </p:nvPicPr>
        <p:blipFill>
          <a:blip r:embed="rId4">
            <a:alphaModFix amt="58000"/>
          </a:blip>
          <a:stretch>
            <a:fillRect/>
          </a:stretch>
        </p:blipFill>
        <p:spPr>
          <a:xfrm rot="-9314708">
            <a:off x="-1515506" y="-1274402"/>
            <a:ext cx="1787180" cy="4287365"/>
          </a:xfrm>
          <a:prstGeom prst="rect">
            <a:avLst/>
          </a:prstGeom>
          <a:noFill/>
          <a:ln>
            <a:noFill/>
          </a:ln>
        </p:spPr>
      </p:pic>
      <p:pic>
        <p:nvPicPr>
          <p:cNvPr id="419" name="Google Shape;419;p7"/>
          <p:cNvPicPr preferRelativeResize="0"/>
          <p:nvPr/>
        </p:nvPicPr>
        <p:blipFill>
          <a:blip r:embed="rId5">
            <a:alphaModFix amt="76000"/>
          </a:blip>
          <a:stretch>
            <a:fillRect/>
          </a:stretch>
        </p:blipFill>
        <p:spPr>
          <a:xfrm rot="394092">
            <a:off x="2157624" y="-1359156"/>
            <a:ext cx="5296602" cy="1972438"/>
          </a:xfrm>
          <a:prstGeom prst="rect">
            <a:avLst/>
          </a:prstGeom>
          <a:noFill/>
          <a:ln>
            <a:noFill/>
          </a:ln>
        </p:spPr>
      </p:pic>
      <p:pic>
        <p:nvPicPr>
          <p:cNvPr id="420" name="Google Shape;420;p7"/>
          <p:cNvPicPr preferRelativeResize="0"/>
          <p:nvPr/>
        </p:nvPicPr>
        <p:blipFill>
          <a:blip r:embed="rId6">
            <a:alphaModFix amt="62000"/>
          </a:blip>
          <a:stretch>
            <a:fillRect/>
          </a:stretch>
        </p:blipFill>
        <p:spPr>
          <a:xfrm rot="6551349" flipH="1">
            <a:off x="7493893" y="-756657"/>
            <a:ext cx="2894870" cy="2593321"/>
          </a:xfrm>
          <a:prstGeom prst="rect">
            <a:avLst/>
          </a:prstGeom>
          <a:noFill/>
          <a:ln>
            <a:noFill/>
          </a:ln>
        </p:spPr>
      </p:pic>
      <p:grpSp>
        <p:nvGrpSpPr>
          <p:cNvPr id="421" name="Google Shape;421;p7"/>
          <p:cNvGrpSpPr/>
          <p:nvPr/>
        </p:nvGrpSpPr>
        <p:grpSpPr>
          <a:xfrm rot="8100046">
            <a:off x="8172668" y="-457651"/>
            <a:ext cx="1344367" cy="1995327"/>
            <a:chOff x="272875" y="1527563"/>
            <a:chExt cx="255950" cy="455000"/>
          </a:xfrm>
        </p:grpSpPr>
        <p:sp>
          <p:nvSpPr>
            <p:cNvPr id="422" name="Google Shape;42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7" name="Google Shape;457;p7"/>
          <p:cNvSpPr/>
          <p:nvPr/>
        </p:nvSpPr>
        <p:spPr>
          <a:xfrm rot="-6477098" flipH="1">
            <a:off x="-3963735" y="-3524095"/>
            <a:ext cx="4623929" cy="7256942"/>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7"/>
          <p:cNvSpPr/>
          <p:nvPr/>
        </p:nvSpPr>
        <p:spPr>
          <a:xfrm rot="-7689947">
            <a:off x="8072325" y="4598041"/>
            <a:ext cx="2264989" cy="2165745"/>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59"/>
        <p:cNvGrpSpPr/>
        <p:nvPr/>
      </p:nvGrpSpPr>
      <p:grpSpPr>
        <a:xfrm>
          <a:off x="0" y="0"/>
          <a:ext cx="0" cy="0"/>
          <a:chOff x="0" y="0"/>
          <a:chExt cx="0" cy="0"/>
        </a:xfrm>
      </p:grpSpPr>
      <p:pic>
        <p:nvPicPr>
          <p:cNvPr id="460" name="Google Shape;460;p8"/>
          <p:cNvPicPr preferRelativeResize="0"/>
          <p:nvPr/>
        </p:nvPicPr>
        <p:blipFill>
          <a:blip r:embed="rId2">
            <a:alphaModFix amt="74000"/>
          </a:blip>
          <a:stretch>
            <a:fillRect/>
          </a:stretch>
        </p:blipFill>
        <p:spPr>
          <a:xfrm rot="-10162003" flipH="1">
            <a:off x="301118" y="56641"/>
            <a:ext cx="2894871" cy="2593322"/>
          </a:xfrm>
          <a:prstGeom prst="rect">
            <a:avLst/>
          </a:prstGeom>
          <a:noFill/>
          <a:ln>
            <a:noFill/>
          </a:ln>
        </p:spPr>
      </p:pic>
      <p:pic>
        <p:nvPicPr>
          <p:cNvPr id="461" name="Google Shape;461;p8"/>
          <p:cNvPicPr preferRelativeResize="0"/>
          <p:nvPr/>
        </p:nvPicPr>
        <p:blipFill>
          <a:blip r:embed="rId3">
            <a:alphaModFix amt="33000"/>
          </a:blip>
          <a:stretch>
            <a:fillRect/>
          </a:stretch>
        </p:blipFill>
        <p:spPr>
          <a:xfrm rot="10800000" flipH="1">
            <a:off x="2309117" y="4"/>
            <a:ext cx="6114874" cy="5143500"/>
          </a:xfrm>
          <a:prstGeom prst="rect">
            <a:avLst/>
          </a:prstGeom>
          <a:noFill/>
          <a:ln>
            <a:noFill/>
          </a:ln>
        </p:spPr>
      </p:pic>
      <p:pic>
        <p:nvPicPr>
          <p:cNvPr id="462" name="Google Shape;462;p8"/>
          <p:cNvPicPr preferRelativeResize="0"/>
          <p:nvPr/>
        </p:nvPicPr>
        <p:blipFill>
          <a:blip r:embed="rId4">
            <a:alphaModFix amt="58000"/>
          </a:blip>
          <a:stretch>
            <a:fillRect/>
          </a:stretch>
        </p:blipFill>
        <p:spPr>
          <a:xfrm rot="-8962532">
            <a:off x="7553885" y="2352524"/>
            <a:ext cx="1462806" cy="3509154"/>
          </a:xfrm>
          <a:prstGeom prst="rect">
            <a:avLst/>
          </a:prstGeom>
          <a:noFill/>
          <a:ln>
            <a:noFill/>
          </a:ln>
        </p:spPr>
      </p:pic>
      <p:pic>
        <p:nvPicPr>
          <p:cNvPr id="463" name="Google Shape;463;p8"/>
          <p:cNvPicPr preferRelativeResize="0"/>
          <p:nvPr/>
        </p:nvPicPr>
        <p:blipFill>
          <a:blip r:embed="rId5">
            <a:alphaModFix amt="62000"/>
          </a:blip>
          <a:stretch>
            <a:fillRect/>
          </a:stretch>
        </p:blipFill>
        <p:spPr>
          <a:xfrm rot="-10162003" flipH="1">
            <a:off x="-1091107" y="-1133759"/>
            <a:ext cx="2894871" cy="2593322"/>
          </a:xfrm>
          <a:prstGeom prst="rect">
            <a:avLst/>
          </a:prstGeom>
          <a:noFill/>
          <a:ln>
            <a:noFill/>
          </a:ln>
        </p:spPr>
      </p:pic>
      <p:sp>
        <p:nvSpPr>
          <p:cNvPr id="464" name="Google Shape;464;p8"/>
          <p:cNvSpPr/>
          <p:nvPr/>
        </p:nvSpPr>
        <p:spPr>
          <a:xfrm rot="-6681487">
            <a:off x="8044372" y="2590906"/>
            <a:ext cx="2265023" cy="2165778"/>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5" name="Google Shape;465;p8"/>
          <p:cNvGrpSpPr/>
          <p:nvPr/>
        </p:nvGrpSpPr>
        <p:grpSpPr>
          <a:xfrm rot="8100046">
            <a:off x="-12030" y="3450661"/>
            <a:ext cx="1344367" cy="1995327"/>
            <a:chOff x="272875" y="1527563"/>
            <a:chExt cx="255950" cy="455000"/>
          </a:xfrm>
        </p:grpSpPr>
        <p:sp>
          <p:nvSpPr>
            <p:cNvPr id="466" name="Google Shape;466;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1" name="Google Shape;501;p8"/>
          <p:cNvGrpSpPr/>
          <p:nvPr/>
        </p:nvGrpSpPr>
        <p:grpSpPr>
          <a:xfrm rot="-987768">
            <a:off x="7751817" y="-266278"/>
            <a:ext cx="1344359" cy="1995308"/>
            <a:chOff x="272875" y="1527563"/>
            <a:chExt cx="255950" cy="455000"/>
          </a:xfrm>
        </p:grpSpPr>
        <p:sp>
          <p:nvSpPr>
            <p:cNvPr id="502" name="Google Shape;502;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37" name="Google Shape;537;p8"/>
          <p:cNvPicPr preferRelativeResize="0"/>
          <p:nvPr/>
        </p:nvPicPr>
        <p:blipFill>
          <a:blip r:embed="rId6">
            <a:alphaModFix amt="62000"/>
          </a:blip>
          <a:stretch>
            <a:fillRect/>
          </a:stretch>
        </p:blipFill>
        <p:spPr>
          <a:xfrm rot="5400000">
            <a:off x="1054424" y="-334421"/>
            <a:ext cx="4474637" cy="5143502"/>
          </a:xfrm>
          <a:prstGeom prst="rect">
            <a:avLst/>
          </a:prstGeom>
          <a:noFill/>
          <a:ln>
            <a:noFill/>
          </a:ln>
        </p:spPr>
      </p:pic>
      <p:sp>
        <p:nvSpPr>
          <p:cNvPr id="538" name="Google Shape;538;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39" name="Google Shape;539;p8"/>
          <p:cNvSpPr/>
          <p:nvPr/>
        </p:nvSpPr>
        <p:spPr>
          <a:xfrm rot="231922" flipH="1">
            <a:off x="-1189243" y="-3465582"/>
            <a:ext cx="4623938" cy="7256951"/>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7"/>
        <p:cNvGrpSpPr/>
        <p:nvPr/>
      </p:nvGrpSpPr>
      <p:grpSpPr>
        <a:xfrm>
          <a:off x="0" y="0"/>
          <a:ext cx="0" cy="0"/>
          <a:chOff x="0" y="0"/>
          <a:chExt cx="0" cy="0"/>
        </a:xfrm>
      </p:grpSpPr>
      <p:pic>
        <p:nvPicPr>
          <p:cNvPr id="668" name="Google Shape;668;p13"/>
          <p:cNvPicPr preferRelativeResize="0"/>
          <p:nvPr/>
        </p:nvPicPr>
        <p:blipFill>
          <a:blip r:embed="rId2">
            <a:alphaModFix amt="66000"/>
          </a:blip>
          <a:stretch>
            <a:fillRect/>
          </a:stretch>
        </p:blipFill>
        <p:spPr>
          <a:xfrm rot="-1538275" flipH="1">
            <a:off x="-1241959" y="-985041"/>
            <a:ext cx="3297390" cy="2276635"/>
          </a:xfrm>
          <a:prstGeom prst="rect">
            <a:avLst/>
          </a:prstGeom>
          <a:noFill/>
          <a:ln>
            <a:noFill/>
          </a:ln>
        </p:spPr>
      </p:pic>
      <p:sp>
        <p:nvSpPr>
          <p:cNvPr id="669" name="Google Shape;669;p13"/>
          <p:cNvSpPr/>
          <p:nvPr/>
        </p:nvSpPr>
        <p:spPr>
          <a:xfrm rot="3011561">
            <a:off x="8474812" y="4330185"/>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13"/>
          <p:cNvGrpSpPr/>
          <p:nvPr/>
        </p:nvGrpSpPr>
        <p:grpSpPr>
          <a:xfrm rot="3559955">
            <a:off x="-42012" y="-631342"/>
            <a:ext cx="1344348" cy="1995332"/>
            <a:chOff x="272875" y="1527563"/>
            <a:chExt cx="255950" cy="455000"/>
          </a:xfrm>
        </p:grpSpPr>
        <p:sp>
          <p:nvSpPr>
            <p:cNvPr id="671" name="Google Shape;671;p1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06" name="Google Shape;706;p13"/>
          <p:cNvPicPr preferRelativeResize="0"/>
          <p:nvPr/>
        </p:nvPicPr>
        <p:blipFill>
          <a:blip r:embed="rId3">
            <a:alphaModFix amt="74000"/>
          </a:blip>
          <a:stretch>
            <a:fillRect/>
          </a:stretch>
        </p:blipFill>
        <p:spPr>
          <a:xfrm rot="-10024386">
            <a:off x="7156213" y="-1143378"/>
            <a:ext cx="2894879" cy="2593329"/>
          </a:xfrm>
          <a:prstGeom prst="rect">
            <a:avLst/>
          </a:prstGeom>
          <a:noFill/>
          <a:ln>
            <a:noFill/>
          </a:ln>
        </p:spPr>
      </p:pic>
      <p:pic>
        <p:nvPicPr>
          <p:cNvPr id="707" name="Google Shape;707;p13"/>
          <p:cNvPicPr preferRelativeResize="0"/>
          <p:nvPr/>
        </p:nvPicPr>
        <p:blipFill>
          <a:blip r:embed="rId4">
            <a:alphaModFix amt="74000"/>
          </a:blip>
          <a:stretch>
            <a:fillRect/>
          </a:stretch>
        </p:blipFill>
        <p:spPr>
          <a:xfrm rot="-7120613" flipH="1">
            <a:off x="5305666" y="-1758350"/>
            <a:ext cx="2894876" cy="2593327"/>
          </a:xfrm>
          <a:prstGeom prst="rect">
            <a:avLst/>
          </a:prstGeom>
          <a:noFill/>
          <a:ln>
            <a:noFill/>
          </a:ln>
        </p:spPr>
      </p:pic>
      <p:sp>
        <p:nvSpPr>
          <p:cNvPr id="708" name="Google Shape;708;p13"/>
          <p:cNvSpPr txBox="1">
            <a:spLocks noGrp="1"/>
          </p:cNvSpPr>
          <p:nvPr>
            <p:ph type="title" hasCustomPrompt="1"/>
          </p:nvPr>
        </p:nvSpPr>
        <p:spPr>
          <a:xfrm>
            <a:off x="3170031"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9" name="Google Shape;709;p13"/>
          <p:cNvSpPr txBox="1">
            <a:spLocks noGrp="1"/>
          </p:cNvSpPr>
          <p:nvPr>
            <p:ph type="title" idx="2" hasCustomPrompt="1"/>
          </p:nvPr>
        </p:nvSpPr>
        <p:spPr>
          <a:xfrm>
            <a:off x="5686543"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0" name="Google Shape;710;p13"/>
          <p:cNvSpPr txBox="1">
            <a:spLocks noGrp="1"/>
          </p:cNvSpPr>
          <p:nvPr>
            <p:ph type="title" idx="3" hasCustomPrompt="1"/>
          </p:nvPr>
        </p:nvSpPr>
        <p:spPr>
          <a:xfrm>
            <a:off x="5697526"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1" name="Google Shape;711;p13"/>
          <p:cNvSpPr txBox="1">
            <a:spLocks noGrp="1"/>
          </p:cNvSpPr>
          <p:nvPr>
            <p:ph type="title" idx="4" hasCustomPrompt="1"/>
          </p:nvPr>
        </p:nvSpPr>
        <p:spPr>
          <a:xfrm>
            <a:off x="637282" y="34442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2" name="Google Shape;712;p13"/>
          <p:cNvSpPr txBox="1">
            <a:spLocks noGrp="1"/>
          </p:cNvSpPr>
          <p:nvPr>
            <p:ph type="title" idx="5" hasCustomPrompt="1"/>
          </p:nvPr>
        </p:nvSpPr>
        <p:spPr>
          <a:xfrm>
            <a:off x="637282"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3" name="Google Shape;713;p13"/>
          <p:cNvSpPr txBox="1">
            <a:spLocks noGrp="1"/>
          </p:cNvSpPr>
          <p:nvPr>
            <p:ph type="title" idx="6" hasCustomPrompt="1"/>
          </p:nvPr>
        </p:nvSpPr>
        <p:spPr>
          <a:xfrm>
            <a:off x="3170031"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4" name="Google Shape;714;p13"/>
          <p:cNvSpPr txBox="1">
            <a:spLocks noGrp="1"/>
          </p:cNvSpPr>
          <p:nvPr>
            <p:ph type="ctrTitle" idx="7"/>
          </p:nvPr>
        </p:nvSpPr>
        <p:spPr>
          <a:xfrm>
            <a:off x="416024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5" name="Google Shape;715;p13"/>
          <p:cNvSpPr txBox="1">
            <a:spLocks noGrp="1"/>
          </p:cNvSpPr>
          <p:nvPr>
            <p:ph type="subTitle" idx="1"/>
          </p:nvPr>
        </p:nvSpPr>
        <p:spPr>
          <a:xfrm>
            <a:off x="4160247"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6" name="Google Shape;716;p13"/>
          <p:cNvSpPr txBox="1">
            <a:spLocks noGrp="1"/>
          </p:cNvSpPr>
          <p:nvPr>
            <p:ph type="ctrTitle" idx="8"/>
          </p:nvPr>
        </p:nvSpPr>
        <p:spPr>
          <a:xfrm>
            <a:off x="6688381"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7" name="Google Shape;717;p13"/>
          <p:cNvSpPr txBox="1">
            <a:spLocks noGrp="1"/>
          </p:cNvSpPr>
          <p:nvPr>
            <p:ph type="subTitle" idx="9"/>
          </p:nvPr>
        </p:nvSpPr>
        <p:spPr>
          <a:xfrm>
            <a:off x="6688378"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8" name="Google Shape;718;p13"/>
          <p:cNvSpPr/>
          <p:nvPr/>
        </p:nvSpPr>
        <p:spPr>
          <a:xfrm>
            <a:off x="1150175" y="2700900"/>
            <a:ext cx="2525" cy="25"/>
          </a:xfrm>
          <a:custGeom>
            <a:avLst/>
            <a:gdLst/>
            <a:ahLst/>
            <a:cxnLst/>
            <a:rect l="l" t="t" r="r" b="b"/>
            <a:pathLst>
              <a:path w="101" h="1" extrusionOk="0">
                <a:moveTo>
                  <a:pt x="101" y="1"/>
                </a:moveTo>
                <a:lnTo>
                  <a:pt x="0" y="1"/>
                </a:lnTo>
                <a:lnTo>
                  <a:pt x="0" y="1"/>
                </a:lnTo>
                <a:close/>
              </a:path>
            </a:pathLst>
          </a:custGeom>
          <a:solidFill>
            <a:srgbClr val="CEF2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19" name="Google Shape;719;p13"/>
          <p:cNvSpPr txBox="1">
            <a:spLocks noGrp="1"/>
          </p:cNvSpPr>
          <p:nvPr>
            <p:ph type="ctrTitle" idx="13"/>
          </p:nvPr>
        </p:nvSpPr>
        <p:spPr>
          <a:xfrm>
            <a:off x="6688650"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0" name="Google Shape;720;p13"/>
          <p:cNvSpPr txBox="1">
            <a:spLocks noGrp="1"/>
          </p:cNvSpPr>
          <p:nvPr>
            <p:ph type="subTitle" idx="14"/>
          </p:nvPr>
        </p:nvSpPr>
        <p:spPr>
          <a:xfrm>
            <a:off x="6688665"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1" name="Google Shape;721;p13"/>
          <p:cNvSpPr txBox="1">
            <a:spLocks noGrp="1"/>
          </p:cNvSpPr>
          <p:nvPr>
            <p:ph type="ctrTitle" idx="15"/>
          </p:nvPr>
        </p:nvSpPr>
        <p:spPr>
          <a:xfrm>
            <a:off x="162266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2" name="Google Shape;722;p13"/>
          <p:cNvSpPr txBox="1">
            <a:spLocks noGrp="1"/>
          </p:cNvSpPr>
          <p:nvPr>
            <p:ph type="subTitle" idx="16"/>
          </p:nvPr>
        </p:nvSpPr>
        <p:spPr>
          <a:xfrm>
            <a:off x="1622669"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3" name="Google Shape;723;p13"/>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4" name="Google Shape;724;p13"/>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5" name="Google Shape;725;p13"/>
          <p:cNvSpPr txBox="1">
            <a:spLocks noGrp="1"/>
          </p:cNvSpPr>
          <p:nvPr>
            <p:ph type="ctrTitle" idx="19"/>
          </p:nvPr>
        </p:nvSpPr>
        <p:spPr>
          <a:xfrm>
            <a:off x="4160243"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6" name="Google Shape;726;p13"/>
          <p:cNvSpPr txBox="1">
            <a:spLocks noGrp="1"/>
          </p:cNvSpPr>
          <p:nvPr>
            <p:ph type="subTitle" idx="20"/>
          </p:nvPr>
        </p:nvSpPr>
        <p:spPr>
          <a:xfrm>
            <a:off x="4160258"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7" name="Google Shape;727;p13"/>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
  <p:cSld name="BLANK_1_1_1_1_1_1_2_1">
    <p:spTree>
      <p:nvGrpSpPr>
        <p:cNvPr id="1" name="Shape 1758"/>
        <p:cNvGrpSpPr/>
        <p:nvPr/>
      </p:nvGrpSpPr>
      <p:grpSpPr>
        <a:xfrm>
          <a:off x="0" y="0"/>
          <a:ext cx="0" cy="0"/>
          <a:chOff x="0" y="0"/>
          <a:chExt cx="0" cy="0"/>
        </a:xfrm>
      </p:grpSpPr>
      <p:pic>
        <p:nvPicPr>
          <p:cNvPr id="1759" name="Google Shape;1759;p30"/>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760" name="Google Shape;1760;p30"/>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761" name="Google Shape;1761;p30"/>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762" name="Google Shape;1762;p30"/>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763" name="Google Shape;1763;p30"/>
          <p:cNvGrpSpPr/>
          <p:nvPr/>
        </p:nvGrpSpPr>
        <p:grpSpPr>
          <a:xfrm rot="-2700000">
            <a:off x="167955" y="3080962"/>
            <a:ext cx="1344349" cy="2469678"/>
            <a:chOff x="272875" y="1419395"/>
            <a:chExt cx="255950" cy="563168"/>
          </a:xfrm>
        </p:grpSpPr>
        <p:sp>
          <p:nvSpPr>
            <p:cNvPr id="1764" name="Google Shape;1764;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0"/>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0"/>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0"/>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0"/>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0"/>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0"/>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9" name="Google Shape;1799;p30"/>
          <p:cNvGrpSpPr/>
          <p:nvPr/>
        </p:nvGrpSpPr>
        <p:grpSpPr>
          <a:xfrm rot="-2700000">
            <a:off x="8026513" y="-183341"/>
            <a:ext cx="1344349" cy="1995327"/>
            <a:chOff x="272875" y="1527563"/>
            <a:chExt cx="255950" cy="455000"/>
          </a:xfrm>
        </p:grpSpPr>
        <p:sp>
          <p:nvSpPr>
            <p:cNvPr id="1800" name="Google Shape;1800;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0"/>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0"/>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0"/>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0"/>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0"/>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0"/>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5" name="Google Shape;1835;p30"/>
          <p:cNvSpPr txBox="1">
            <a:spLocks noGrp="1"/>
          </p:cNvSpPr>
          <p:nvPr>
            <p:ph type="ctrTitle"/>
          </p:nvPr>
        </p:nvSpPr>
        <p:spPr>
          <a:xfrm>
            <a:off x="720000" y="540000"/>
            <a:ext cx="7704000" cy="135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6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836" name="Google Shape;1836;p30"/>
          <p:cNvSpPr txBox="1">
            <a:spLocks noGrp="1"/>
          </p:cNvSpPr>
          <p:nvPr>
            <p:ph type="subTitle" idx="1"/>
          </p:nvPr>
        </p:nvSpPr>
        <p:spPr>
          <a:xfrm>
            <a:off x="720000" y="2603948"/>
            <a:ext cx="7704000" cy="96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837" name="Google Shape;1837;p30"/>
          <p:cNvSpPr txBox="1"/>
          <p:nvPr/>
        </p:nvSpPr>
        <p:spPr>
          <a:xfrm>
            <a:off x="2646000" y="3628979"/>
            <a:ext cx="3852000" cy="67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latin typeface="Open Sans SemiBold"/>
                <a:ea typeface="Open Sans SemiBold"/>
                <a:cs typeface="Open Sans SemiBold"/>
                <a:sym typeface="Open Sans SemiBold"/>
              </a:rPr>
              <a:t>CREDITS: This presentation template was created</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by Slidesgo,</a:t>
            </a:r>
            <a:r>
              <a:rPr lang="en" sz="1200" b="1">
                <a:solidFill>
                  <a:schemeClr val="dk2"/>
                </a:solidFill>
                <a:latin typeface="Open Sans"/>
                <a:ea typeface="Open Sans"/>
                <a:cs typeface="Open Sans"/>
                <a:sym typeface="Open Sans"/>
              </a:rPr>
              <a:t> </a:t>
            </a:r>
            <a:r>
              <a:rPr lang="en" sz="1200">
                <a:solidFill>
                  <a:schemeClr val="dk2"/>
                </a:solidFill>
                <a:latin typeface="Open Sans SemiBold"/>
                <a:ea typeface="Open Sans SemiBold"/>
                <a:cs typeface="Open Sans SemiBold"/>
                <a:sym typeface="Open Sans SemiBold"/>
              </a:rPr>
              <a:t>including icons</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6">
                  <a:extLst>
                    <a:ext uri="{A12FA001-AC4F-418D-AE19-62706E023703}">
                      <ahyp:hlinkClr xmlns:ahyp="http://schemas.microsoft.com/office/drawing/2018/hyperlinkcolor" val="tx"/>
                    </a:ext>
                  </a:extLst>
                </a:hlinkClick>
              </a:rPr>
              <a:t>by Flaticon,</a:t>
            </a:r>
            <a:r>
              <a:rPr lang="en" sz="1200" b="1">
                <a:solidFill>
                  <a:schemeClr val="dk2"/>
                </a:solidFill>
                <a:latin typeface="Open Sans"/>
                <a:ea typeface="Open Sans"/>
                <a:cs typeface="Open Sans"/>
                <a:sym typeface="Open Sans"/>
              </a:rPr>
              <a:t> i</a:t>
            </a:r>
            <a:r>
              <a:rPr lang="en" sz="1200">
                <a:solidFill>
                  <a:schemeClr val="dk2"/>
                </a:solidFill>
                <a:latin typeface="Open Sans SemiBold"/>
                <a:ea typeface="Open Sans SemiBold"/>
                <a:cs typeface="Open Sans SemiBold"/>
                <a:sym typeface="Open Sans SemiBold"/>
              </a:rPr>
              <a:t>nfographics &amp; images </a:t>
            </a:r>
            <a:r>
              <a:rPr lang="en" sz="1200" b="1">
                <a:solidFill>
                  <a:schemeClr val="dk2"/>
                </a:solidFill>
                <a:uFill>
                  <a:noFill/>
                </a:uFill>
                <a:latin typeface="Open Sans"/>
                <a:ea typeface="Open Sans"/>
                <a:cs typeface="Open Sans"/>
                <a:sym typeface="Open Sans"/>
                <a:hlinkClick r:id="rId7">
                  <a:extLst>
                    <a:ext uri="{A12FA001-AC4F-418D-AE19-62706E023703}">
                      <ahyp:hlinkClr xmlns:ahyp="http://schemas.microsoft.com/office/drawing/2018/hyperlinkcolor" val="tx"/>
                    </a:ext>
                  </a:extLst>
                </a:hlinkClick>
              </a:rPr>
              <a:t>by Freepik</a:t>
            </a:r>
            <a:r>
              <a:rPr lang="en" sz="1200" b="1">
                <a:solidFill>
                  <a:schemeClr val="dk2"/>
                </a:solidFill>
                <a:latin typeface="Open Sans"/>
                <a:ea typeface="Open Sans"/>
                <a:cs typeface="Open Sans"/>
                <a:sym typeface="Open Sans"/>
              </a:rPr>
              <a:t> </a:t>
            </a:r>
            <a:endParaRPr sz="1200" b="1">
              <a:solidFill>
                <a:schemeClr val="dk2"/>
              </a:solidFill>
              <a:latin typeface="Open Sans"/>
              <a:ea typeface="Open Sans"/>
              <a:cs typeface="Open Sans"/>
              <a:sym typeface="Open Sans"/>
            </a:endParaRPr>
          </a:p>
        </p:txBody>
      </p:sp>
      <p:sp>
        <p:nvSpPr>
          <p:cNvPr id="1838" name="Google Shape;1838;p30"/>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4">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4" r:id="rId4"/>
    <p:sldLayoutId id="2147483658" r:id="rId5"/>
    <p:sldLayoutId id="2147483659" r:id="rId6"/>
    <p:sldLayoutId id="2147483676" r:id="rId7"/>
    <p:sldLayoutId id="2147483677" r:id="rId8"/>
    <p:sldLayoutId id="2147483678" r:id="rId9"/>
    <p:sldLayoutId id="2147483680" r:id="rId10"/>
    <p:sldLayoutId id="2147483681" r:id="rId11"/>
    <p:sldLayoutId id="2147483685"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67B7EB-D281-4E59-AF7F-CC8574DFED4E}"/>
              </a:ext>
            </a:extLst>
          </p:cNvPr>
          <p:cNvSpPr>
            <a:spLocks noGrp="1"/>
          </p:cNvSpPr>
          <p:nvPr>
            <p:ph type="ctrTitle"/>
          </p:nvPr>
        </p:nvSpPr>
        <p:spPr>
          <a:xfrm>
            <a:off x="230588" y="81116"/>
            <a:ext cx="7486912" cy="3102159"/>
          </a:xfrm>
        </p:spPr>
        <p:txBody>
          <a:bodyPr/>
          <a:lstStyle/>
          <a:p>
            <a:pPr>
              <a:lnSpc>
                <a:spcPct val="107000"/>
              </a:lnSpc>
              <a:spcAft>
                <a:spcPts val="800"/>
              </a:spcAft>
            </a:pPr>
            <a:r>
              <a:rPr lang="en" sz="3600" b="1" dirty="0">
                <a:solidFill>
                  <a:schemeClr val="accent1">
                    <a:lumMod val="75000"/>
                  </a:schemeClr>
                </a:solidFill>
                <a:latin typeface="Times New Roman" panose="02020603050405020304" pitchFamily="18" charset="0"/>
                <a:ea typeface="Calibri" panose="020F0502020204030204" pitchFamily="34" charset="0"/>
                <a:cs typeface="Arial" panose="020B0604020202020204" pitchFamily="34" charset="0"/>
              </a:rPr>
              <a:t>Globalization, its nature and perspectives</a:t>
            </a:r>
            <a:br>
              <a:rPr lang="ru-RU" sz="2800" dirty="0">
                <a:latin typeface="Calibri" panose="020F0502020204030204" pitchFamily="34" charset="0"/>
                <a:ea typeface="Calibri" panose="020F0502020204030204" pitchFamily="34" charset="0"/>
                <a:cs typeface="Arial" panose="020B0604020202020204" pitchFamily="34" charset="0"/>
              </a:rPr>
            </a:br>
            <a:endParaRPr lang="ru-RU" sz="28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1295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a16="http://schemas.microsoft.com/office/drawing/2014/main" id="{D29A3565-E0E2-40C5-A251-A9284D9DDD70}"/>
              </a:ext>
            </a:extLst>
          </p:cNvPr>
          <p:cNvSpPr>
            <a:spLocks noGrp="1"/>
          </p:cNvSpPr>
          <p:nvPr>
            <p:ph type="body" idx="1"/>
          </p:nvPr>
        </p:nvSpPr>
        <p:spPr>
          <a:xfrm>
            <a:off x="705146" y="1393723"/>
            <a:ext cx="7704000" cy="3628103"/>
          </a:xfrm>
        </p:spPr>
        <p:txBody>
          <a:bodyPr/>
          <a:lstStyle/>
          <a:p>
            <a:pPr marL="139700" indent="0" algn="just">
              <a:lnSpc>
                <a:spcPct val="115000"/>
              </a:lnSpc>
              <a:spcAft>
                <a:spcPts val="800"/>
              </a:spcAft>
              <a:buNone/>
            </a:pPr>
            <a:endParaRPr lang="ru-RU" sz="1800" dirty="0">
              <a:solidFill>
                <a:schemeClr val="bg2"/>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200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extrapolation - attribution of events and laws belonging to a certain area, period to another area;</a:t>
            </a:r>
            <a:endParaRPr lang="ru-RU" sz="2000" dirty="0">
              <a:solidFill>
                <a:schemeClr val="bg2"/>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200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historical analogy;</a:t>
            </a:r>
            <a:endParaRPr lang="ru-RU" sz="2000" dirty="0">
              <a:solidFill>
                <a:schemeClr val="bg2"/>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200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computer modeling;</a:t>
            </a:r>
            <a:endParaRPr lang="ru-RU" sz="2000" dirty="0">
              <a:solidFill>
                <a:schemeClr val="bg2"/>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200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scenario of the future;</a:t>
            </a:r>
            <a:endParaRPr lang="ru-RU" sz="2000" dirty="0">
              <a:solidFill>
                <a:schemeClr val="bg2"/>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200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experiment evaluation etc.</a:t>
            </a:r>
            <a:endParaRPr lang="ru-RU" sz="2000" dirty="0">
              <a:solidFill>
                <a:schemeClr val="bg2"/>
              </a:solidFill>
              <a:effectLst/>
              <a:latin typeface="Calibri" panose="020F0502020204030204" pitchFamily="34" charset="0"/>
              <a:ea typeface="Calibri" panose="020F0502020204030204" pitchFamily="34" charset="0"/>
              <a:cs typeface="Arial" panose="020B0604020202020204" pitchFamily="34" charset="0"/>
            </a:endParaRPr>
          </a:p>
          <a:p>
            <a:pPr marL="0" indent="0" algn="just">
              <a:lnSpc>
                <a:spcPct val="150000"/>
              </a:lnSpc>
              <a:buNone/>
            </a:pPr>
            <a:endParaRPr lang="ru-RU" dirty="0"/>
          </a:p>
        </p:txBody>
      </p:sp>
      <p:sp>
        <p:nvSpPr>
          <p:cNvPr id="3" name="Заголовок 2">
            <a:extLst>
              <a:ext uri="{FF2B5EF4-FFF2-40B4-BE49-F238E27FC236}">
                <a16:creationId xmlns:a16="http://schemas.microsoft.com/office/drawing/2014/main" id="{FAD43FDD-5C92-402D-9B5D-F3B29477811F}"/>
              </a:ext>
            </a:extLst>
          </p:cNvPr>
          <p:cNvSpPr>
            <a:spLocks noGrp="1"/>
          </p:cNvSpPr>
          <p:nvPr>
            <p:ph type="ctrTitle"/>
          </p:nvPr>
        </p:nvSpPr>
        <p:spPr>
          <a:xfrm>
            <a:off x="736646" y="589639"/>
            <a:ext cx="7672500" cy="804084"/>
          </a:xfrm>
        </p:spPr>
        <p:txBody>
          <a:bodyPr/>
          <a:lstStyle/>
          <a:p>
            <a:r>
              <a:rPr kumimoji="0" lang="en" sz="2400" b="1" i="0" u="none" strike="noStrike" kern="0" cap="none" spc="0" normalizeH="0" baseline="0" noProof="0" dirty="0">
                <a:ln>
                  <a:noFill/>
                </a:ln>
                <a:solidFill>
                  <a:schemeClr val="bg2"/>
                </a:solidFill>
                <a:effectLst/>
                <a:uLnTx/>
                <a:uFillTx/>
                <a:latin typeface="Times New Roman" panose="02020603050405020304" pitchFamily="18" charset="0"/>
                <a:ea typeface="Calibri" panose="020F0502020204030204" pitchFamily="34" charset="0"/>
                <a:cs typeface="Arial" panose="020B0604020202020204" pitchFamily="34" charset="0"/>
                <a:sym typeface="Open Sans"/>
              </a:rPr>
              <a:t>The most common methods of scientific forecasting and social forecasting:</a:t>
            </a:r>
            <a:endParaRPr lang="ru-RU" sz="2400" b="1"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051145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40"/>
        <p:cNvGrpSpPr/>
        <p:nvPr/>
      </p:nvGrpSpPr>
      <p:grpSpPr>
        <a:xfrm>
          <a:off x="0" y="0"/>
          <a:ext cx="0" cy="0"/>
          <a:chOff x="0" y="0"/>
          <a:chExt cx="0" cy="0"/>
        </a:xfrm>
      </p:grpSpPr>
      <p:sp>
        <p:nvSpPr>
          <p:cNvPr id="3141" name="Google Shape;3141;p69"/>
          <p:cNvSpPr txBox="1">
            <a:spLocks noGrp="1"/>
          </p:cNvSpPr>
          <p:nvPr>
            <p:ph type="ctrTitle" idx="4294967295"/>
          </p:nvPr>
        </p:nvSpPr>
        <p:spPr>
          <a:xfrm>
            <a:off x="720725" y="1761448"/>
            <a:ext cx="7702550" cy="135096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5400" b="1" dirty="0">
                <a:latin typeface="Tahoma" panose="020B0604030504040204" pitchFamily="34" charset="0"/>
                <a:ea typeface="Tahoma" panose="020B0604030504040204" pitchFamily="34" charset="0"/>
                <a:cs typeface="Tahoma" panose="020B0604030504040204" pitchFamily="34" charset="0"/>
              </a:rPr>
              <a:t>THANK YOU FOR YOUR ATTENTION</a:t>
            </a:r>
            <a:endParaRPr sz="5400" b="1" dirty="0">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41"/>
                                        </p:tgtEl>
                                        <p:attrNameLst>
                                          <p:attrName>style.visibility</p:attrName>
                                        </p:attrNameLst>
                                      </p:cBhvr>
                                      <p:to>
                                        <p:strVal val="visible"/>
                                      </p:to>
                                    </p:set>
                                    <p:anim calcmode="lin" valueType="num">
                                      <p:cBhvr>
                                        <p:cTn id="7" dur="500" fill="hold"/>
                                        <p:tgtEl>
                                          <p:spTgt spid="3141"/>
                                        </p:tgtEl>
                                        <p:attrNameLst>
                                          <p:attrName>ppt_w</p:attrName>
                                        </p:attrNameLst>
                                      </p:cBhvr>
                                      <p:tavLst>
                                        <p:tav tm="0">
                                          <p:val>
                                            <p:fltVal val="0"/>
                                          </p:val>
                                        </p:tav>
                                        <p:tav tm="100000">
                                          <p:val>
                                            <p:strVal val="#ppt_w"/>
                                          </p:val>
                                        </p:tav>
                                      </p:tavLst>
                                    </p:anim>
                                    <p:anim calcmode="lin" valueType="num">
                                      <p:cBhvr>
                                        <p:cTn id="8" dur="500" fill="hold"/>
                                        <p:tgtEl>
                                          <p:spTgt spid="3141"/>
                                        </p:tgtEl>
                                        <p:attrNameLst>
                                          <p:attrName>ppt_h</p:attrName>
                                        </p:attrNameLst>
                                      </p:cBhvr>
                                      <p:tavLst>
                                        <p:tav tm="0">
                                          <p:val>
                                            <p:fltVal val="0"/>
                                          </p:val>
                                        </p:tav>
                                        <p:tav tm="100000">
                                          <p:val>
                                            <p:strVal val="#ppt_h"/>
                                          </p:val>
                                        </p:tav>
                                      </p:tavLst>
                                    </p:anim>
                                    <p:animEffect transition="in" filter="fade">
                                      <p:cBhvr>
                                        <p:cTn id="9" dur="500"/>
                                        <p:tgtEl>
                                          <p:spTgt spid="3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700DCD-66D7-402D-9471-ED998AD0E525}"/>
              </a:ext>
            </a:extLst>
          </p:cNvPr>
          <p:cNvSpPr txBox="1"/>
          <p:nvPr/>
        </p:nvSpPr>
        <p:spPr>
          <a:xfrm>
            <a:off x="423248" y="1167347"/>
            <a:ext cx="6877210" cy="3970318"/>
          </a:xfrm>
          <a:prstGeom prst="rect">
            <a:avLst/>
          </a:prstGeom>
          <a:noFill/>
        </p:spPr>
        <p:txBody>
          <a:bodyPr wrap="square">
            <a:spAutoFit/>
          </a:bodyPr>
          <a:lstStyle/>
          <a:p>
            <a:pPr lvl="3"/>
            <a:r>
              <a:rPr kumimoji="0" lang="en" sz="3600" b="0" i="0" u="none" strike="noStrike" kern="0" cap="none" spc="0" normalizeH="0" baseline="0" noProof="0" dirty="0">
                <a:ln>
                  <a:noFill/>
                </a:ln>
                <a:solidFill>
                  <a:schemeClr val="accent1">
                    <a:lumMod val="50000"/>
                  </a:schemeClr>
                </a:solidFill>
                <a:effectLst/>
                <a:uLnTx/>
                <a:uFillTx/>
                <a:latin typeface="Times New Roman" panose="02020603050405020304" pitchFamily="18" charset="0"/>
                <a:ea typeface="Calibri" panose="020F0502020204030204" pitchFamily="34" charset="0"/>
                <a:cs typeface="Arial" panose="020B0604020202020204" pitchFamily="34" charset="0"/>
                <a:sym typeface="Overpass Black"/>
              </a:rPr>
              <a:t>Plan </a:t>
            </a:r>
            <a:br>
              <a:rPr kumimoji="0" lang="ru-RU" sz="2800" b="0" i="0" u="none" strike="noStrike" kern="0" cap="none" spc="0" normalizeH="0" baseline="0" noProof="0" dirty="0">
                <a:ln>
                  <a:noFill/>
                </a:ln>
                <a:solidFill>
                  <a:schemeClr val="accent1">
                    <a:lumMod val="50000"/>
                  </a:schemeClr>
                </a:solidFill>
                <a:effectLst/>
                <a:uLnTx/>
                <a:uFillTx/>
                <a:latin typeface="Calibri" panose="020F0502020204030204" pitchFamily="34" charset="0"/>
                <a:ea typeface="Calibri" panose="020F0502020204030204" pitchFamily="34" charset="0"/>
                <a:cs typeface="Arial" panose="020B0604020202020204" pitchFamily="34" charset="0"/>
                <a:sym typeface="Overpass Black"/>
              </a:rPr>
            </a:br>
            <a:r>
              <a:rPr kumimoji="0" lang="en" sz="2800" b="0" i="0" u="none" strike="noStrike" kern="0" cap="none" spc="0" normalizeH="0" baseline="0" noProof="0" dirty="0">
                <a:ln>
                  <a:noFill/>
                </a:ln>
                <a:solidFill>
                  <a:schemeClr val="accent1">
                    <a:lumMod val="50000"/>
                  </a:schemeClr>
                </a:solidFill>
                <a:effectLst/>
                <a:uLnTx/>
                <a:uFillTx/>
                <a:latin typeface="Calibri" panose="020F0502020204030204" pitchFamily="34" charset="0"/>
                <a:ea typeface="Calibri" panose="020F0502020204030204" pitchFamily="34" charset="0"/>
                <a:cs typeface="Arial" panose="020B0604020202020204" pitchFamily="34" charset="0"/>
                <a:sym typeface="Overpass Black"/>
              </a:rPr>
              <a:t>1. </a:t>
            </a:r>
            <a:r>
              <a:rPr kumimoji="0" lang="en" sz="3600" b="0" i="0" u="none" strike="noStrike" kern="0" cap="none" spc="0" normalizeH="0" baseline="0" noProof="0" dirty="0">
                <a:ln>
                  <a:noFill/>
                </a:ln>
                <a:solidFill>
                  <a:schemeClr val="accent1">
                    <a:lumMod val="50000"/>
                  </a:schemeClr>
                </a:solidFill>
                <a:effectLst/>
                <a:uLnTx/>
                <a:uFillTx/>
                <a:latin typeface="Times New Roman" panose="02020603050405020304" pitchFamily="18" charset="0"/>
                <a:ea typeface="Calibri" panose="020F0502020204030204" pitchFamily="34" charset="0"/>
                <a:cs typeface="Arial" panose="020B0604020202020204" pitchFamily="34" charset="0"/>
                <a:sym typeface="Overpass Black"/>
              </a:rPr>
              <a:t>Globalization and its essence </a:t>
            </a:r>
            <a:br>
              <a:rPr kumimoji="0" lang="ru-RU" sz="2800" b="0" i="0" u="none" strike="noStrike" kern="0" cap="none" spc="0" normalizeH="0" baseline="0" noProof="0" dirty="0">
                <a:ln>
                  <a:noFill/>
                </a:ln>
                <a:solidFill>
                  <a:schemeClr val="accent1">
                    <a:lumMod val="50000"/>
                  </a:schemeClr>
                </a:solidFill>
                <a:effectLst/>
                <a:uLnTx/>
                <a:uFillTx/>
                <a:latin typeface="Calibri" panose="020F0502020204030204" pitchFamily="34" charset="0"/>
                <a:ea typeface="Calibri" panose="020F0502020204030204" pitchFamily="34" charset="0"/>
                <a:cs typeface="Arial" panose="020B0604020202020204" pitchFamily="34" charset="0"/>
                <a:sym typeface="Overpass Black"/>
              </a:rPr>
            </a:br>
            <a:r>
              <a:rPr kumimoji="0" lang="en" sz="2800" b="0" i="0" u="none" strike="noStrike" kern="0" cap="none" spc="0" normalizeH="0" baseline="0" noProof="0" dirty="0">
                <a:ln>
                  <a:noFill/>
                </a:ln>
                <a:solidFill>
                  <a:schemeClr val="accent1">
                    <a:lumMod val="50000"/>
                  </a:schemeClr>
                </a:solidFill>
                <a:effectLst/>
                <a:uLnTx/>
                <a:uFillTx/>
                <a:latin typeface="Calibri" panose="020F0502020204030204" pitchFamily="34" charset="0"/>
                <a:ea typeface="Calibri" panose="020F0502020204030204" pitchFamily="34" charset="0"/>
                <a:cs typeface="Arial" panose="020B0604020202020204" pitchFamily="34" charset="0"/>
                <a:sym typeface="Overpass Black"/>
              </a:rPr>
              <a:t>2. </a:t>
            </a:r>
            <a:r>
              <a:rPr kumimoji="0" lang="en" sz="3600" b="0" i="0" u="none" strike="noStrike" kern="0" cap="none" spc="0" normalizeH="0" baseline="0" noProof="0" dirty="0">
                <a:ln>
                  <a:noFill/>
                </a:ln>
                <a:solidFill>
                  <a:schemeClr val="accent1">
                    <a:lumMod val="50000"/>
                  </a:schemeClr>
                </a:solidFill>
                <a:effectLst/>
                <a:uLnTx/>
                <a:uFillTx/>
                <a:latin typeface="Times New Roman" panose="02020603050405020304" pitchFamily="18" charset="0"/>
                <a:ea typeface="Calibri" panose="020F0502020204030204" pitchFamily="34" charset="0"/>
                <a:cs typeface="Arial" panose="020B0604020202020204" pitchFamily="34" charset="0"/>
                <a:sym typeface="Overpass Black"/>
              </a:rPr>
              <a:t>Negative and positive aspects of globalization </a:t>
            </a:r>
            <a:br>
              <a:rPr kumimoji="0" lang="ru-RU" sz="2800" b="0" i="0" u="none" strike="noStrike" kern="0" cap="none" spc="0" normalizeH="0" baseline="0" noProof="0" dirty="0">
                <a:ln>
                  <a:noFill/>
                </a:ln>
                <a:solidFill>
                  <a:schemeClr val="accent1">
                    <a:lumMod val="50000"/>
                  </a:schemeClr>
                </a:solidFill>
                <a:effectLst/>
                <a:uLnTx/>
                <a:uFillTx/>
                <a:latin typeface="Calibri" panose="020F0502020204030204" pitchFamily="34" charset="0"/>
                <a:ea typeface="Calibri" panose="020F0502020204030204" pitchFamily="34" charset="0"/>
                <a:cs typeface="Arial" panose="020B0604020202020204" pitchFamily="34" charset="0"/>
                <a:sym typeface="Overpass Black"/>
              </a:rPr>
            </a:br>
            <a:r>
              <a:rPr kumimoji="0" lang="en" sz="2800" b="0" i="0" u="none" strike="noStrike" kern="0" cap="none" spc="0" normalizeH="0" baseline="0" noProof="0" dirty="0">
                <a:ln>
                  <a:noFill/>
                </a:ln>
                <a:solidFill>
                  <a:schemeClr val="accent1">
                    <a:lumMod val="50000"/>
                  </a:schemeClr>
                </a:solidFill>
                <a:effectLst/>
                <a:uLnTx/>
                <a:uFillTx/>
                <a:latin typeface="Calibri" panose="020F0502020204030204" pitchFamily="34" charset="0"/>
                <a:ea typeface="Calibri" panose="020F0502020204030204" pitchFamily="34" charset="0"/>
                <a:cs typeface="Arial" panose="020B0604020202020204" pitchFamily="34" charset="0"/>
                <a:sym typeface="Overpass Black"/>
              </a:rPr>
              <a:t>3. </a:t>
            </a:r>
            <a:r>
              <a:rPr kumimoji="0" lang="en" sz="3600" b="0" i="0" u="none" strike="noStrike" kern="0" cap="none" spc="0" normalizeH="0" baseline="0" noProof="0" dirty="0">
                <a:ln>
                  <a:noFill/>
                </a:ln>
                <a:solidFill>
                  <a:schemeClr val="accent1">
                    <a:lumMod val="50000"/>
                  </a:schemeClr>
                </a:solidFill>
                <a:effectLst/>
                <a:uLnTx/>
                <a:uFillTx/>
                <a:latin typeface="Times New Roman" panose="02020603050405020304" pitchFamily="18" charset="0"/>
                <a:ea typeface="Times New Roman" panose="02020603050405020304" pitchFamily="18" charset="0"/>
                <a:cs typeface="Arial" panose="020B0604020202020204" pitchFamily="34" charset="0"/>
                <a:sym typeface="Overpass Black"/>
              </a:rPr>
              <a:t>Global problems of modern </a:t>
            </a:r>
            <a:r>
              <a:rPr kumimoji="0" lang="az-Latn-AZ" sz="3600" b="0" i="0" u="none" strike="noStrike" kern="0" cap="none" spc="0" normalizeH="0" baseline="0" noProof="0" dirty="0">
                <a:ln>
                  <a:noFill/>
                </a:ln>
                <a:solidFill>
                  <a:schemeClr val="accent1">
                    <a:lumMod val="50000"/>
                  </a:schemeClr>
                </a:solidFill>
                <a:effectLst/>
                <a:uLnTx/>
                <a:uFillTx/>
                <a:latin typeface="Times New Roman" panose="02020603050405020304" pitchFamily="18" charset="0"/>
                <a:ea typeface="Times New Roman" panose="02020603050405020304" pitchFamily="18" charset="0"/>
                <a:cs typeface="Arial" panose="020B0604020202020204" pitchFamily="34" charset="0"/>
                <a:sym typeface="Overpass Black"/>
              </a:rPr>
              <a:t>period</a:t>
            </a:r>
            <a:r>
              <a:rPr kumimoji="0" lang="en" sz="3600" b="0" i="0" u="none" strike="noStrike" kern="0" cap="none" spc="0" normalizeH="0" baseline="0" noProof="0" dirty="0">
                <a:ln>
                  <a:noFill/>
                </a:ln>
                <a:solidFill>
                  <a:schemeClr val="accent1">
                    <a:lumMod val="50000"/>
                  </a:schemeClr>
                </a:solidFill>
                <a:effectLst/>
                <a:uLnTx/>
                <a:uFillTx/>
                <a:latin typeface="Times New Roman" panose="02020603050405020304" pitchFamily="18" charset="0"/>
                <a:ea typeface="Times New Roman" panose="02020603050405020304" pitchFamily="18" charset="0"/>
                <a:cs typeface="Arial" panose="020B0604020202020204" pitchFamily="34" charset="0"/>
                <a:sym typeface="Overpass Black"/>
              </a:rPr>
              <a:t> and their philosophical analysis.</a:t>
            </a:r>
            <a:endParaRPr lang="ru-RU" sz="3200" b="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5180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34"/>
        <p:cNvGrpSpPr/>
        <p:nvPr/>
      </p:nvGrpSpPr>
      <p:grpSpPr>
        <a:xfrm>
          <a:off x="0" y="0"/>
          <a:ext cx="0" cy="0"/>
          <a:chOff x="0" y="0"/>
          <a:chExt cx="0" cy="0"/>
        </a:xfrm>
      </p:grpSpPr>
      <p:sp>
        <p:nvSpPr>
          <p:cNvPr id="2135" name="Google Shape;2135;p39"/>
          <p:cNvSpPr txBox="1">
            <a:spLocks noGrp="1"/>
          </p:cNvSpPr>
          <p:nvPr>
            <p:ph type="body" idx="1"/>
          </p:nvPr>
        </p:nvSpPr>
        <p:spPr>
          <a:xfrm>
            <a:off x="720001" y="1091381"/>
            <a:ext cx="7465354" cy="3908322"/>
          </a:xfrm>
          <a:prstGeom prst="rect">
            <a:avLst/>
          </a:prstGeom>
        </p:spPr>
        <p:txBody>
          <a:bodyPr spcFirstLastPara="1" wrap="square" lIns="91425" tIns="91425" rIns="91425" bIns="91425" anchor="t" anchorCtr="0">
            <a:noAutofit/>
          </a:bodyPr>
          <a:lstStyle/>
          <a:p>
            <a:pPr marL="139700" indent="0" algn="just">
              <a:lnSpc>
                <a:spcPct val="150000"/>
              </a:lnSpc>
              <a:spcAft>
                <a:spcPts val="800"/>
              </a:spcAft>
              <a:buNone/>
            </a:pPr>
            <a:r>
              <a:rPr lang="en" sz="2000" b="1"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a:t>
            </a:r>
            <a:r>
              <a:rPr lang="az-Latn-AZ" sz="2000" b="1" dirty="0">
                <a:solidFill>
                  <a:schemeClr val="accent1">
                    <a:lumMod val="50000"/>
                  </a:schemeClr>
                </a:solidFill>
                <a:latin typeface="Times New Roman" panose="02020603050405020304" pitchFamily="18" charset="0"/>
                <a:ea typeface="Calibri" panose="020F0502020204030204" pitchFamily="34" charset="0"/>
                <a:cs typeface="Arial" panose="020B0604020202020204" pitchFamily="34" charset="0"/>
              </a:rPr>
              <a:t>G</a:t>
            </a:r>
            <a:r>
              <a:rPr lang="en" sz="2000" b="1"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lobalization" </a:t>
            </a:r>
            <a:r>
              <a:rPr lang="en" sz="20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appeared in the mid-80s. The origin of that term is connected with the name of T. Levit. The spread of the term is connected with the name of the American sociologist R. Robertson. He explained the concept of globalization in 1985, and in 1992 he mentioned the basics of his concept in a separate book. Japanese scientist K. Omaye tried to give a comprehensive explanation of the concept of globalization in his work "Borderless World" published in 1990.</a:t>
            </a:r>
            <a:endParaRPr lang="ru-RU" sz="1600" dirty="0">
              <a:solidFill>
                <a:schemeClr val="accent1">
                  <a:lumMod val="50000"/>
                </a:schemeClr>
              </a:solidFill>
              <a:effectLst/>
              <a:latin typeface="Calibri" panose="020F0502020204030204" pitchFamily="34" charset="0"/>
              <a:ea typeface="Calibri" panose="020F0502020204030204" pitchFamily="34" charset="0"/>
              <a:cs typeface="Arial" panose="020B0604020202020204" pitchFamily="34" charset="0"/>
            </a:endParaRPr>
          </a:p>
          <a:p>
            <a:pPr marL="0" lvl="0" indent="0" algn="l" rtl="0">
              <a:lnSpc>
                <a:spcPct val="150000"/>
              </a:lnSpc>
              <a:spcBef>
                <a:spcPts val="0"/>
              </a:spcBef>
              <a:spcAft>
                <a:spcPts val="1600"/>
              </a:spcAft>
              <a:buNone/>
            </a:pPr>
            <a:endParaRPr sz="20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40"/>
        <p:cNvGrpSpPr/>
        <p:nvPr/>
      </p:nvGrpSpPr>
      <p:grpSpPr>
        <a:xfrm>
          <a:off x="0" y="0"/>
          <a:ext cx="0" cy="0"/>
          <a:chOff x="0" y="0"/>
          <a:chExt cx="0" cy="0"/>
        </a:xfrm>
      </p:grpSpPr>
      <p:sp>
        <p:nvSpPr>
          <p:cNvPr id="63" name="Объект 2">
            <a:extLst>
              <a:ext uri="{FF2B5EF4-FFF2-40B4-BE49-F238E27FC236}">
                <a16:creationId xmlns:a16="http://schemas.microsoft.com/office/drawing/2014/main" id="{BAE11A3F-CEB3-4890-8BCE-752C2B0ACB8A}"/>
              </a:ext>
            </a:extLst>
          </p:cNvPr>
          <p:cNvSpPr txBox="1">
            <a:spLocks/>
          </p:cNvSpPr>
          <p:nvPr/>
        </p:nvSpPr>
        <p:spPr>
          <a:xfrm>
            <a:off x="445044" y="1747683"/>
            <a:ext cx="8484433" cy="289041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1pPr>
            <a:lvl2pPr marL="914400" marR="0" lvl="1"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2pPr>
            <a:lvl3pPr marL="1371600" marR="0" lvl="2"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3pPr>
            <a:lvl4pPr marL="1828800" marR="0" lvl="3"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4pPr>
            <a:lvl5pPr marL="2286000" marR="0" lvl="4"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5pPr>
            <a:lvl6pPr marL="2743200" marR="0" lvl="5"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6pPr>
            <a:lvl7pPr marL="3200400" marR="0" lvl="6"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7pPr>
            <a:lvl8pPr marL="3657600" marR="0" lvl="7"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8pPr>
            <a:lvl9pPr marL="4114800" marR="0" lvl="8"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9pPr>
          </a:lstStyle>
          <a:p>
            <a:pPr marL="0" indent="0" algn="just">
              <a:lnSpc>
                <a:spcPct val="150000"/>
              </a:lnSpc>
              <a:spcAft>
                <a:spcPts val="1000"/>
              </a:spcAft>
            </a:pPr>
            <a:r>
              <a:rPr kumimoji="0" lang="en" sz="2000" b="1" i="0" u="none" strike="noStrike" kern="0" cap="none" spc="0" normalizeH="0" baseline="0" noProof="0" dirty="0">
                <a:ln>
                  <a:noFill/>
                </a:ln>
                <a:solidFill>
                  <a:schemeClr val="bg2"/>
                </a:solidFill>
                <a:effectLst/>
                <a:uLnTx/>
                <a:uFillTx/>
                <a:latin typeface="Times New Roman" panose="02020603050405020304" pitchFamily="18" charset="0"/>
                <a:ea typeface="Calibri" panose="020F0502020204030204" pitchFamily="34" charset="0"/>
                <a:cs typeface="Arial" panose="020B0604020202020204" pitchFamily="34" charset="0"/>
                <a:sym typeface="Open Sans"/>
              </a:rPr>
              <a:t>Globalization </a:t>
            </a:r>
            <a:r>
              <a:rPr kumimoji="0" lang="en" sz="2000" b="0" i="0" u="none" strike="noStrike" kern="0" cap="none" spc="0" normalizeH="0" baseline="0" noProof="0" dirty="0">
                <a:ln>
                  <a:noFill/>
                </a:ln>
                <a:solidFill>
                  <a:schemeClr val="bg2"/>
                </a:solidFill>
                <a:effectLst/>
                <a:uLnTx/>
                <a:uFillTx/>
                <a:latin typeface="Times New Roman" panose="02020603050405020304" pitchFamily="18" charset="0"/>
                <a:ea typeface="Calibri" panose="020F0502020204030204" pitchFamily="34" charset="0"/>
                <a:cs typeface="Arial" panose="020B0604020202020204" pitchFamily="34" charset="0"/>
                <a:sym typeface="Open Sans"/>
              </a:rPr>
              <a:t>means the spread of the western development model to all countries, which actually serves to theoretically justify a one-dimensional (universal and ideal) world order. The Western model is recognized as an exemplary model.</a:t>
            </a:r>
            <a:endParaRPr lang="ru-RU" sz="2000" dirty="0">
              <a:solidFill>
                <a:schemeClr val="bg2"/>
              </a:solidFill>
              <a:effectLst/>
              <a:latin typeface="A3 Arial AzLa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EB40BF13-4492-4F98-A0E8-EFB7C756F7DD}"/>
              </a:ext>
            </a:extLst>
          </p:cNvPr>
          <p:cNvSpPr txBox="1"/>
          <p:nvPr/>
        </p:nvSpPr>
        <p:spPr>
          <a:xfrm>
            <a:off x="412955" y="804005"/>
            <a:ext cx="8128583" cy="3343800"/>
          </a:xfrm>
          <a:prstGeom prst="rect">
            <a:avLst/>
          </a:prstGeom>
          <a:noFill/>
        </p:spPr>
        <p:txBody>
          <a:bodyPr wrap="square">
            <a:spAutoFit/>
          </a:bodyPr>
          <a:lstStyle/>
          <a:p>
            <a:pPr algn="just">
              <a:lnSpc>
                <a:spcPct val="107000"/>
              </a:lnSpc>
              <a:spcAft>
                <a:spcPts val="800"/>
              </a:spcAft>
            </a:pPr>
            <a:r>
              <a:rPr lang="en" sz="1800" b="1"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Globalism </a:t>
            </a:r>
            <a:r>
              <a:rPr lang="en" sz="18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makes it possible to manage the state, culture, and foreign policy as a simple enterprise.</a:t>
            </a:r>
            <a:endParaRPr lang="ru-RU" sz="1400" dirty="0">
              <a:solidFill>
                <a:schemeClr val="accent1">
                  <a:lumMod val="50000"/>
                </a:schemeClr>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 sz="1800" b="1"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Black protectionists </a:t>
            </a:r>
            <a:r>
              <a:rPr lang="en" sz="18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suffer from the decline of values, the weakening of national beginnings, but, in contradiction to themselves, participate in the neoliberal destruction of nation-states.</a:t>
            </a:r>
            <a:endParaRPr lang="ru-RU" sz="1400" dirty="0">
              <a:solidFill>
                <a:schemeClr val="accent1">
                  <a:lumMod val="50000"/>
                </a:schemeClr>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 sz="1800" b="1"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Green protectionists </a:t>
            </a:r>
            <a:r>
              <a:rPr lang="en" sz="18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 see the dying political biotopes in the nation-state that protect environmental standards as a result of the intervention of the world market in the nation-state, so feel that the nation-state itself needs protection.</a:t>
            </a:r>
            <a:endParaRPr lang="ru-RU" sz="1400" dirty="0">
              <a:solidFill>
                <a:schemeClr val="accent1">
                  <a:lumMod val="50000"/>
                </a:schemeClr>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 sz="1800" b="1"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Red protectionists </a:t>
            </a:r>
            <a:r>
              <a:rPr lang="en" sz="18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 </a:t>
            </a:r>
            <a:r>
              <a:rPr lang="az-Latn-AZ" sz="1800" dirty="0">
                <a:solidFill>
                  <a:schemeClr val="bg2"/>
                </a:solidFill>
                <a:effectLst/>
                <a:latin typeface="Times New Roman" panose="02020603050405020304" pitchFamily="18" charset="0"/>
                <a:ea typeface="Calibri" panose="020F0502020204030204" pitchFamily="34" charset="0"/>
              </a:rPr>
              <a:t>dust off the class struggle from their clothes. According to them, </a:t>
            </a:r>
            <a:r>
              <a:rPr lang="en" sz="180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globalization is necessary only to prove the "correctness" of their views.</a:t>
            </a:r>
            <a:endParaRPr lang="ru-RU" sz="1800" dirty="0">
              <a:solidFill>
                <a:schemeClr val="bg2"/>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9132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1"/>
        <p:cNvGrpSpPr/>
        <p:nvPr/>
      </p:nvGrpSpPr>
      <p:grpSpPr>
        <a:xfrm>
          <a:off x="0" y="0"/>
          <a:ext cx="0" cy="0"/>
          <a:chOff x="0" y="0"/>
          <a:chExt cx="0" cy="0"/>
        </a:xfrm>
      </p:grpSpPr>
      <p:sp>
        <p:nvSpPr>
          <p:cNvPr id="2812" name="Google Shape;2812;p65"/>
          <p:cNvSpPr txBox="1">
            <a:spLocks noGrp="1"/>
          </p:cNvSpPr>
          <p:nvPr>
            <p:ph type="subTitle" idx="1"/>
          </p:nvPr>
        </p:nvSpPr>
        <p:spPr>
          <a:xfrm>
            <a:off x="734854" y="95865"/>
            <a:ext cx="7704000" cy="4962832"/>
          </a:xfrm>
          <a:prstGeom prst="rect">
            <a:avLst/>
          </a:prstGeom>
        </p:spPr>
        <p:txBody>
          <a:bodyPr spcFirstLastPara="1" wrap="square" lIns="91425" tIns="91425" rIns="91425" bIns="91425" anchor="ctr" anchorCtr="0">
            <a:noAutofit/>
          </a:bodyPr>
          <a:lstStyle/>
          <a:p>
            <a:pPr marL="139700" indent="0" algn="just">
              <a:lnSpc>
                <a:spcPct val="107000"/>
              </a:lnSpc>
              <a:spcAft>
                <a:spcPts val="800"/>
              </a:spcAft>
              <a:buNone/>
            </a:pPr>
            <a:r>
              <a:rPr lang="en" sz="2000" b="1"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Researchers explain the impossibility of eliminating globalization with eight reasons:</a:t>
            </a:r>
          </a:p>
          <a:p>
            <a:pPr marL="139700" indent="0" algn="just">
              <a:lnSpc>
                <a:spcPct val="107000"/>
              </a:lnSpc>
              <a:spcAft>
                <a:spcPts val="800"/>
              </a:spcAft>
              <a:buNone/>
            </a:pPr>
            <a:r>
              <a:rPr lang="en" sz="20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 </a:t>
            </a:r>
            <a:r>
              <a:rPr lang="en" sz="16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1) The expansion of contracts and geography in the field of international trade, the confusion of financial markets and the growing power of multinational companies;</a:t>
            </a:r>
          </a:p>
          <a:p>
            <a:pPr marL="139700" indent="0" algn="just">
              <a:lnSpc>
                <a:spcPct val="107000"/>
              </a:lnSpc>
              <a:spcAft>
                <a:spcPts val="800"/>
              </a:spcAft>
              <a:buNone/>
            </a:pPr>
            <a:r>
              <a:rPr lang="en" sz="16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2) Information and communication - the continuation of the technological revolution;</a:t>
            </a:r>
          </a:p>
          <a:p>
            <a:pPr marL="139700" indent="0" algn="just">
              <a:lnSpc>
                <a:spcPct val="107000"/>
              </a:lnSpc>
              <a:spcAft>
                <a:spcPts val="800"/>
              </a:spcAft>
              <a:buNone/>
            </a:pPr>
            <a:r>
              <a:rPr lang="en" sz="16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3) joint promotion of the demand for the protection of human rights, more precisely, the principle of (so-called) democracy;</a:t>
            </a:r>
          </a:p>
          <a:p>
            <a:pPr marL="139700" indent="0" algn="just">
              <a:lnSpc>
                <a:spcPct val="107000"/>
              </a:lnSpc>
              <a:spcAft>
                <a:spcPts val="800"/>
              </a:spcAft>
              <a:buNone/>
            </a:pPr>
            <a:r>
              <a:rPr lang="en" sz="16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4) Expanding the spread of the influence of the culture industry covering the world;</a:t>
            </a:r>
          </a:p>
          <a:p>
            <a:pPr marL="139700" indent="0" algn="just">
              <a:lnSpc>
                <a:spcPct val="107000"/>
              </a:lnSpc>
              <a:spcAft>
                <a:spcPts val="800"/>
              </a:spcAft>
              <a:buNone/>
            </a:pPr>
            <a:r>
              <a:rPr lang="en" sz="16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5) Post-international, polycentric world politics - together with governments, transnational acts that are constantly increasing in power and quantity (companies, non-governmental organizations, the United Nations);</a:t>
            </a:r>
          </a:p>
          <a:p>
            <a:pPr marL="139700" indent="0" algn="just">
              <a:lnSpc>
                <a:spcPct val="107000"/>
              </a:lnSpc>
              <a:spcAft>
                <a:spcPts val="800"/>
              </a:spcAft>
              <a:buNone/>
            </a:pPr>
            <a:r>
              <a:rPr lang="en" sz="16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6) Global poverty and begging issues;</a:t>
            </a:r>
            <a:endParaRPr lang="az-Latn-AZ" sz="1600" dirty="0">
              <a:solidFill>
                <a:schemeClr val="accent1">
                  <a:lumMod val="50000"/>
                </a:schemeClr>
              </a:solidFill>
              <a:latin typeface="Times New Roman" panose="02020603050405020304" pitchFamily="18" charset="0"/>
              <a:ea typeface="Calibri" panose="020F0502020204030204" pitchFamily="34" charset="0"/>
              <a:cs typeface="Arial" panose="020B0604020202020204" pitchFamily="34" charset="0"/>
            </a:endParaRPr>
          </a:p>
          <a:p>
            <a:pPr marL="139700" indent="0" algn="just">
              <a:lnSpc>
                <a:spcPct val="107000"/>
              </a:lnSpc>
              <a:spcAft>
                <a:spcPts val="800"/>
              </a:spcAft>
              <a:buNone/>
            </a:pPr>
            <a:r>
              <a:rPr lang="en" sz="16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7) Problems of global destruction of the environment;</a:t>
            </a:r>
          </a:p>
          <a:p>
            <a:pPr marL="139700" indent="0" algn="just">
              <a:lnSpc>
                <a:spcPct val="107000"/>
              </a:lnSpc>
              <a:spcAft>
                <a:spcPts val="800"/>
              </a:spcAft>
              <a:buNone/>
            </a:pPr>
            <a:r>
              <a:rPr lang="en" sz="16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8) Problems of transcultural conflicts in </a:t>
            </a:r>
            <a:r>
              <a:rPr lang="az-Latn-AZ" sz="16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various </a:t>
            </a:r>
            <a:r>
              <a:rPr lang="en" sz="1600" dirty="0">
                <a:solidFill>
                  <a:schemeClr val="accent1">
                    <a:lumMod val="50000"/>
                  </a:schemeClr>
                </a:solidFill>
                <a:effectLst/>
                <a:latin typeface="Times New Roman" panose="02020603050405020304" pitchFamily="18" charset="0"/>
                <a:ea typeface="Calibri" panose="020F0502020204030204" pitchFamily="34" charset="0"/>
                <a:cs typeface="Arial" panose="020B0604020202020204" pitchFamily="34" charset="0"/>
              </a:rPr>
              <a:t>places.</a:t>
            </a:r>
            <a:endParaRPr lang="ru-RU" sz="1600" dirty="0">
              <a:solidFill>
                <a:schemeClr val="accent1">
                  <a:lumMod val="50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10669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10" name="Объект 2">
            <a:extLst>
              <a:ext uri="{FF2B5EF4-FFF2-40B4-BE49-F238E27FC236}">
                <a16:creationId xmlns:a16="http://schemas.microsoft.com/office/drawing/2014/main" id="{99DD6E49-468A-406B-943C-88EBC5C69838}"/>
              </a:ext>
            </a:extLst>
          </p:cNvPr>
          <p:cNvSpPr txBox="1">
            <a:spLocks/>
          </p:cNvSpPr>
          <p:nvPr/>
        </p:nvSpPr>
        <p:spPr>
          <a:xfrm>
            <a:off x="404110" y="0"/>
            <a:ext cx="8335780" cy="5073445"/>
          </a:xfrm>
          <a:prstGeom prst="rect">
            <a:avLst/>
          </a:prstGeom>
          <a:noFill/>
          <a:ln>
            <a:noFill/>
          </a:ln>
        </p:spPr>
        <p:txBody>
          <a:bodyPr spcFirstLastPara="1" wrap="square" lIns="91425" tIns="91425" rIns="91425" bIns="91425" anchor="ctr" anchorCtr="0">
            <a:normAutofit fontScale="25000" lnSpcReduction="20000"/>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Open Sans"/>
              <a:buNone/>
              <a:defRPr sz="1600" b="0" i="0" u="none" strike="noStrike" cap="none">
                <a:solidFill>
                  <a:schemeClr val="dk2"/>
                </a:solidFill>
                <a:latin typeface="Open Sans"/>
                <a:ea typeface="Open Sans"/>
                <a:cs typeface="Open Sans"/>
                <a:sym typeface="Open Sans"/>
              </a:defRPr>
            </a:lvl1pPr>
            <a:lvl2pPr marL="914400" marR="0" lvl="1"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2pPr>
            <a:lvl3pPr marL="1371600" marR="0" lvl="2"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3pPr>
            <a:lvl4pPr marL="1828800" marR="0" lvl="3"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4pPr>
            <a:lvl5pPr marL="2286000" marR="0" lvl="4"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5pPr>
            <a:lvl6pPr marL="2743200" marR="0" lvl="5"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6pPr>
            <a:lvl7pPr marL="3200400" marR="0" lvl="6"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7pPr>
            <a:lvl8pPr marL="3657600" marR="0" lvl="7"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8pPr>
            <a:lvl9pPr marL="4114800" marR="0" lvl="8"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9pPr>
          </a:lstStyle>
          <a:p>
            <a:pPr algn="just">
              <a:lnSpc>
                <a:spcPct val="115000"/>
              </a:lnSpc>
              <a:spcAft>
                <a:spcPts val="800"/>
              </a:spcAft>
            </a:pPr>
            <a:endParaRPr lang="az-Latn-AZ" sz="4200" b="1" dirty="0">
              <a:effectLst/>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800"/>
              </a:spcAft>
            </a:pPr>
            <a:endParaRPr lang="az-Latn-AZ" sz="6400" b="1"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800"/>
              </a:spcAft>
            </a:pPr>
            <a:r>
              <a:rPr lang="en" sz="6400" b="1" dirty="0">
                <a:effectLst/>
                <a:latin typeface="Times New Roman" panose="02020603050405020304" pitchFamily="18" charset="0"/>
                <a:ea typeface="Calibri" panose="020F0502020204030204" pitchFamily="34" charset="0"/>
                <a:cs typeface="Arial" panose="020B0604020202020204" pitchFamily="34" charset="0"/>
              </a:rPr>
              <a:t>In modern times, the set of problems that are of vital importance for the existence of humanity and on which social progress depends are called </a:t>
            </a:r>
            <a:r>
              <a:rPr lang="en" sz="64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global problems </a:t>
            </a:r>
            <a:r>
              <a:rPr lang="en" sz="6400" b="1" dirty="0">
                <a:effectLst/>
                <a:latin typeface="Times New Roman" panose="02020603050405020304" pitchFamily="18" charset="0"/>
                <a:ea typeface="Calibri" panose="020F0502020204030204" pitchFamily="34" charset="0"/>
                <a:cs typeface="Arial" panose="020B0604020202020204" pitchFamily="34" charset="0"/>
              </a:rPr>
              <a:t>.</a:t>
            </a:r>
            <a:endParaRPr lang="ru-RU" sz="6400" b="1"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 sz="6400" b="1" dirty="0">
                <a:effectLst/>
                <a:latin typeface="Times New Roman" panose="02020603050405020304" pitchFamily="18" charset="0"/>
                <a:ea typeface="Calibri" panose="020F0502020204030204" pitchFamily="34" charset="0"/>
                <a:cs typeface="Arial" panose="020B0604020202020204" pitchFamily="34" charset="0"/>
              </a:rPr>
              <a:t>The criterion of "global" problems is analyzed in different ways. According to the first position, "global problems" are defined by the following criteria:</a:t>
            </a:r>
            <a:endParaRPr lang="ru-RU" sz="6400" b="1"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6400" dirty="0">
                <a:effectLst/>
                <a:latin typeface="Times New Roman" panose="02020603050405020304" pitchFamily="18" charset="0"/>
                <a:ea typeface="Calibri" panose="020F0502020204030204" pitchFamily="34" charset="0"/>
                <a:cs typeface="Arial" panose="020B0604020202020204" pitchFamily="34" charset="0"/>
              </a:rPr>
              <a:t>a) the largest, most </a:t>
            </a:r>
            <a:r>
              <a:rPr lang="az-Latn-AZ" sz="6400" dirty="0">
                <a:effectLst/>
                <a:latin typeface="Times New Roman" panose="02020603050405020304" pitchFamily="18" charset="0"/>
                <a:ea typeface="Calibri" panose="020F0502020204030204" pitchFamily="34" charset="0"/>
                <a:cs typeface="Arial" panose="020B0604020202020204" pitchFamily="34" charset="0"/>
              </a:rPr>
              <a:t>necessary</a:t>
            </a:r>
            <a:r>
              <a:rPr lang="en" sz="6400" dirty="0">
                <a:effectLst/>
                <a:latin typeface="Times New Roman" panose="02020603050405020304" pitchFamily="18" charset="0"/>
                <a:ea typeface="Calibri" panose="020F0502020204030204" pitchFamily="34" charset="0"/>
                <a:cs typeface="Arial" panose="020B0604020202020204" pitchFamily="34" charset="0"/>
              </a:rPr>
              <a:t> in terms of scale and importance, covering all</a:t>
            </a:r>
            <a:r>
              <a:rPr lang="az-Latn-AZ" sz="6400" dirty="0">
                <a:effectLst/>
                <a:latin typeface="Times New Roman" panose="02020603050405020304" pitchFamily="18" charset="0"/>
                <a:ea typeface="Calibri" panose="020F0502020204030204" pitchFamily="34" charset="0"/>
                <a:cs typeface="Arial" panose="020B0604020202020204" pitchFamily="34" charset="0"/>
              </a:rPr>
              <a:t> </a:t>
            </a:r>
            <a:r>
              <a:rPr lang="en" sz="6400" dirty="0">
                <a:effectLst/>
                <a:latin typeface="Times New Roman" panose="02020603050405020304" pitchFamily="18" charset="0"/>
                <a:ea typeface="Calibri" panose="020F0502020204030204" pitchFamily="34" charset="0"/>
                <a:cs typeface="Arial" panose="020B0604020202020204" pitchFamily="34" charset="0"/>
              </a:rPr>
              <a:t>countries of the world;</a:t>
            </a:r>
            <a:endParaRPr lang="ru-RU" sz="64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6400" dirty="0">
                <a:effectLst/>
                <a:latin typeface="Times New Roman" panose="02020603050405020304" pitchFamily="18" charset="0"/>
                <a:ea typeface="Calibri" panose="020F0502020204030204" pitchFamily="34" charset="0"/>
                <a:cs typeface="Arial" panose="020B0604020202020204" pitchFamily="34" charset="0"/>
              </a:rPr>
              <a:t>b) having a synthetic nature, covering all fields;</a:t>
            </a:r>
            <a:endParaRPr lang="ru-RU" sz="64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6400" dirty="0">
                <a:effectLst/>
                <a:latin typeface="Times New Roman" panose="02020603050405020304" pitchFamily="18" charset="0"/>
                <a:ea typeface="Calibri" panose="020F0502020204030204" pitchFamily="34" charset="0"/>
                <a:cs typeface="Arial" panose="020B0604020202020204" pitchFamily="34" charset="0"/>
              </a:rPr>
              <a:t>v) universal, planetary, international character.</a:t>
            </a:r>
            <a:endParaRPr lang="ru-RU" sz="42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6400" b="1" dirty="0">
                <a:effectLst/>
                <a:latin typeface="Times New Roman" panose="02020603050405020304" pitchFamily="18" charset="0"/>
                <a:ea typeface="Calibri" panose="020F0502020204030204" pitchFamily="34" charset="0"/>
                <a:cs typeface="Arial" panose="020B0604020202020204" pitchFamily="34" charset="0"/>
              </a:rPr>
              <a:t>According to the second position, the following four aspects should be taken into account when defining "global problems":</a:t>
            </a:r>
            <a:endParaRPr lang="ru-RU" sz="6400" b="1"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6400" dirty="0">
                <a:effectLst/>
                <a:latin typeface="Times New Roman" panose="02020603050405020304" pitchFamily="18" charset="0"/>
                <a:ea typeface="Calibri" panose="020F0502020204030204" pitchFamily="34" charset="0"/>
                <a:cs typeface="Arial" panose="020B0604020202020204" pitchFamily="34" charset="0"/>
              </a:rPr>
              <a:t>a) those events are "global" in nature, they are very relevant contradictions, hinder social progress and threaten to destroy civilization;</a:t>
            </a:r>
            <a:endParaRPr lang="ru-RU" sz="64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6400" dirty="0">
                <a:effectLst/>
                <a:latin typeface="Times New Roman" panose="02020603050405020304" pitchFamily="18" charset="0"/>
                <a:ea typeface="Calibri" panose="020F0502020204030204" pitchFamily="34" charset="0"/>
                <a:cs typeface="Arial" panose="020B0604020202020204" pitchFamily="34" charset="0"/>
              </a:rPr>
              <a:t>b) they affect the interests of all peoples and states, all mankind;</a:t>
            </a:r>
            <a:endParaRPr lang="ru-RU" sz="64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6400" dirty="0">
                <a:effectLst/>
                <a:latin typeface="Times New Roman" panose="02020603050405020304" pitchFamily="18" charset="0"/>
                <a:ea typeface="Calibri" panose="020F0502020204030204" pitchFamily="34" charset="0"/>
                <a:cs typeface="Arial" panose="020B0604020202020204" pitchFamily="34" charset="0"/>
              </a:rPr>
              <a:t>v) they have socio-natural and biosocial nature by combining social and natural processes;</a:t>
            </a:r>
            <a:endParaRPr lang="ru-RU" sz="64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r>
              <a:rPr lang="en" sz="6400" dirty="0">
                <a:effectLst/>
                <a:latin typeface="Times New Roman" panose="02020603050405020304" pitchFamily="18" charset="0"/>
                <a:ea typeface="Calibri" panose="020F0502020204030204" pitchFamily="34" charset="0"/>
                <a:cs typeface="Arial" panose="020B0604020202020204" pitchFamily="34" charset="0"/>
              </a:rPr>
              <a:t>q) their solution requires collective control and international cooperation.</a:t>
            </a:r>
            <a:endParaRPr lang="ru-RU" sz="64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just">
              <a:lnSpc>
                <a:spcPct val="150000"/>
              </a:lnSpc>
              <a:spcAft>
                <a:spcPts val="1000"/>
              </a:spcAft>
              <a:buAutoNum type="arabicPeriod"/>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D35657-6358-4EC6-B1BA-EEB6F12C1842}"/>
              </a:ext>
            </a:extLst>
          </p:cNvPr>
          <p:cNvSpPr>
            <a:spLocks noGrp="1"/>
          </p:cNvSpPr>
          <p:nvPr>
            <p:ph type="title"/>
          </p:nvPr>
        </p:nvSpPr>
        <p:spPr>
          <a:xfrm>
            <a:off x="339213" y="167763"/>
            <a:ext cx="8318090" cy="4807974"/>
          </a:xfrm>
        </p:spPr>
        <p:txBody>
          <a:bodyPr/>
          <a:lstStyle/>
          <a:p>
            <a:pPr marL="0" marR="0" lvl="0" indent="0" algn="l" defTabSz="914400" rtl="0" eaLnBrk="1" fontAlgn="auto" latinLnBrk="0" hangingPunct="1">
              <a:lnSpc>
                <a:spcPct val="115000"/>
              </a:lnSpc>
              <a:spcBef>
                <a:spcPts val="0"/>
              </a:spcBef>
              <a:spcAft>
                <a:spcPts val="800"/>
              </a:spcAft>
              <a:tabLst/>
              <a:defRPr/>
            </a:pPr>
            <a:r>
              <a:rPr lang="az-Latn-AZ" sz="2400" b="1" dirty="0">
                <a:solidFill>
                  <a:schemeClr val="bg2"/>
                </a:solidFill>
                <a:latin typeface="Times New Roman" panose="02020603050405020304" pitchFamily="18" charset="0"/>
                <a:ea typeface="Calibri" panose="020F0502020204030204" pitchFamily="34" charset="0"/>
                <a:cs typeface="Arial" panose="020B0604020202020204" pitchFamily="34" charset="0"/>
                <a:sym typeface="Arial"/>
              </a:rPr>
              <a:t>İn</a:t>
            </a:r>
            <a:r>
              <a:rPr kumimoji="0" lang="en" sz="2400" b="1" i="0" u="none" strike="noStrike" kern="0" cap="none" spc="0" normalizeH="0" baseline="0" noProof="0" dirty="0">
                <a:ln>
                  <a:noFill/>
                </a:ln>
                <a:solidFill>
                  <a:schemeClr val="bg2"/>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 modern </a:t>
            </a:r>
            <a:r>
              <a:rPr kumimoji="0" lang="az-Latn-AZ" sz="2400" b="1" i="0" u="none" strike="noStrike" kern="0" cap="none" spc="0" normalizeH="0" baseline="0" noProof="0" dirty="0">
                <a:ln>
                  <a:noFill/>
                </a:ln>
                <a:solidFill>
                  <a:schemeClr val="bg2"/>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period</a:t>
            </a:r>
            <a:r>
              <a:rPr lang="az-Latn-AZ" sz="2400" b="1" dirty="0">
                <a:solidFill>
                  <a:schemeClr val="bg2"/>
                </a:solidFill>
                <a:latin typeface="Times New Roman" panose="02020603050405020304" pitchFamily="18" charset="0"/>
                <a:ea typeface="Calibri" panose="020F0502020204030204" pitchFamily="34" charset="0"/>
                <a:cs typeface="Arial" panose="020B0604020202020204" pitchFamily="34" charset="0"/>
                <a:sym typeface="Arial"/>
              </a:rPr>
              <a:t> </a:t>
            </a:r>
            <a:r>
              <a:rPr kumimoji="0" lang="en" sz="2400" b="1" i="0" u="none" strike="noStrike" kern="0" cap="none" spc="0" normalizeH="0" baseline="0" noProof="0" dirty="0">
                <a:ln>
                  <a:noFill/>
                </a:ln>
                <a:solidFill>
                  <a:schemeClr val="bg2"/>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global problems can be grouped as follows: </a:t>
            </a:r>
            <a:br>
              <a:rPr kumimoji="0" lang="az-Latn-AZ" sz="2400" b="1" i="0" u="none" strike="noStrike" kern="0" cap="none" spc="0" normalizeH="0" baseline="0" noProof="0" dirty="0">
                <a:ln>
                  <a:noFill/>
                </a:ln>
                <a:solidFill>
                  <a:schemeClr val="bg2"/>
                </a:solidFill>
                <a:effectLst/>
                <a:uLnTx/>
                <a:uFillTx/>
                <a:latin typeface="Calibri" panose="020F0502020204030204" pitchFamily="34" charset="0"/>
                <a:ea typeface="Calibri" panose="020F0502020204030204" pitchFamily="34" charset="0"/>
                <a:cs typeface="Arial" panose="020B0604020202020204" pitchFamily="34" charset="0"/>
                <a:sym typeface="Arial"/>
              </a:rPr>
            </a:br>
            <a:br>
              <a:rPr kumimoji="0" lang="az-Latn-AZ" sz="16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Arial"/>
              </a:rPr>
            </a:br>
            <a:r>
              <a:rPr kumimoji="0" lang="en"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a) social-economic, socio-political global problems that pose a planetary human threat: war and peace problems, militarization, economic disasters, etc.; </a:t>
            </a:r>
            <a:br>
              <a:rPr kumimoji="0" lang="az-Latn-AZ"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br>
            <a:br>
              <a:rPr kumimoji="0" lang="ru-RU" sz="1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Arial"/>
              </a:rPr>
            </a:br>
            <a:r>
              <a:rPr kumimoji="0" lang="en"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b) global problems causing planetary natural threats: protection of nature and its efficient use; </a:t>
            </a:r>
            <a:br>
              <a:rPr kumimoji="0" lang="az-Latn-AZ"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br>
            <a:br>
              <a:rPr kumimoji="0" lang="ru-RU" sz="1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Arial"/>
              </a:rPr>
            </a:br>
            <a:r>
              <a:rPr kumimoji="0" lang="en"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v) demographic and moral global problems arising from population growth and moral decline: rapid population growth and poor development of livelihoods.</a:t>
            </a:r>
            <a:br>
              <a:rPr kumimoji="0" lang="ru-RU" sz="1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Arial"/>
              </a:rPr>
            </a:br>
            <a:endParaRPr lang="ru-RU" sz="1800" dirty="0"/>
          </a:p>
        </p:txBody>
      </p:sp>
    </p:spTree>
    <p:extLst>
      <p:ext uri="{BB962C8B-B14F-4D97-AF65-F5344CB8AC3E}">
        <p14:creationId xmlns:p14="http://schemas.microsoft.com/office/powerpoint/2010/main" val="2224325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2">
            <a:extLst>
              <a:ext uri="{FF2B5EF4-FFF2-40B4-BE49-F238E27FC236}">
                <a16:creationId xmlns:a16="http://schemas.microsoft.com/office/drawing/2014/main" id="{C18CA6CC-0262-441B-BFC7-5A2EE246B4C9}"/>
              </a:ext>
            </a:extLst>
          </p:cNvPr>
          <p:cNvSpPr>
            <a:spLocks noGrp="1"/>
          </p:cNvSpPr>
          <p:nvPr>
            <p:ph type="body" idx="1"/>
          </p:nvPr>
        </p:nvSpPr>
        <p:spPr>
          <a:xfrm>
            <a:off x="457200" y="486697"/>
            <a:ext cx="8244590" cy="4377611"/>
          </a:xfrm>
        </p:spPr>
        <p:txBody>
          <a:bodyPr>
            <a:normAutofit/>
          </a:bodyPr>
          <a:lstStyle/>
          <a:p>
            <a:pPr indent="0" algn="just">
              <a:lnSpc>
                <a:spcPct val="150000"/>
              </a:lnSpc>
              <a:spcAft>
                <a:spcPts val="1000"/>
              </a:spcAft>
              <a:buNone/>
            </a:pPr>
            <a:r>
              <a:rPr lang="en" sz="800" b="1" dirty="0">
                <a:effectLst/>
                <a:latin typeface="Tahoma" panose="020B0604030504040204" pitchFamily="34" charset="0"/>
                <a:ea typeface="Tahoma" panose="020B0604030504040204" pitchFamily="34" charset="0"/>
                <a:cs typeface="Tahoma" panose="020B0604030504040204" pitchFamily="34" charset="0"/>
              </a:rPr>
              <a:t> </a:t>
            </a:r>
            <a:endParaRPr lang="ru-RU" sz="2200" dirty="0">
              <a:solidFill>
                <a:schemeClr val="dk2"/>
              </a:solidFill>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a:extLst>
              <a:ext uri="{FF2B5EF4-FFF2-40B4-BE49-F238E27FC236}">
                <a16:creationId xmlns:a16="http://schemas.microsoft.com/office/drawing/2014/main" id="{9650C6D3-5FB6-4AD1-98D5-FA211FC9EDA8}"/>
              </a:ext>
            </a:extLst>
          </p:cNvPr>
          <p:cNvSpPr/>
          <p:nvPr/>
        </p:nvSpPr>
        <p:spPr>
          <a:xfrm>
            <a:off x="457200" y="1402199"/>
            <a:ext cx="8244590" cy="3442994"/>
          </a:xfrm>
          <a:prstGeom prst="rect">
            <a:avLst/>
          </a:prstGeom>
        </p:spPr>
        <p:txBody>
          <a:bodyPr wrap="square">
            <a:spAutoFit/>
          </a:bodyPr>
          <a:lstStyle/>
          <a:p>
            <a:pPr algn="just">
              <a:lnSpc>
                <a:spcPct val="150000"/>
              </a:lnSpc>
              <a:spcAft>
                <a:spcPts val="800"/>
              </a:spcAft>
            </a:pPr>
            <a:r>
              <a:rPr lang="az-Latn-AZ" sz="1800" dirty="0">
                <a:latin typeface="Times New Roman" panose="02020603050405020304" pitchFamily="18" charset="0"/>
                <a:ea typeface="Calibri" panose="020F0502020204030204" pitchFamily="34" charset="0"/>
                <a:cs typeface="Arial" panose="020B0604020202020204" pitchFamily="34" charset="0"/>
              </a:rPr>
              <a:t>A</a:t>
            </a:r>
            <a:r>
              <a:rPr kumimoji="0" lang="en"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 </a:t>
            </a:r>
            <a:r>
              <a:rPr kumimoji="0" lang="en" sz="1800" b="0" i="0" u="none" strike="noStrike" kern="0" cap="none" spc="0" normalizeH="0" baseline="0" noProof="0" dirty="0">
                <a:ln>
                  <a:noFill/>
                </a:ln>
                <a:solidFill>
                  <a:srgbClr val="073763"/>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certain part </a:t>
            </a:r>
            <a:r>
              <a:rPr kumimoji="0" lang="az-Latn-AZ" sz="1800" b="0" i="0" u="none" strike="noStrike" kern="0" cap="none" spc="0" normalizeH="0" baseline="0" noProof="0" dirty="0">
                <a:ln>
                  <a:noFill/>
                </a:ln>
                <a:solidFill>
                  <a:srgbClr val="073763"/>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of </a:t>
            </a:r>
            <a:r>
              <a:rPr kumimoji="0" lang="az-Latn-AZ" sz="1800" b="0" i="0" u="none" strike="noStrike" kern="0" cap="none" spc="0" normalizeH="0" baseline="0" noProof="0" dirty="0">
                <a:ln>
                  <a:noFill/>
                </a:ln>
                <a:solidFill>
                  <a:srgbClr val="00B050"/>
                </a:solidFill>
                <a:uLnTx/>
                <a:uFillTx/>
                <a:latin typeface="Times New Roman" panose="02020603050405020304" pitchFamily="18" charset="0"/>
                <a:ea typeface="Calibri" panose="020F0502020204030204" pitchFamily="34" charset="0"/>
                <a:cs typeface="Arial" panose="020B0604020202020204" pitchFamily="34" charset="0"/>
                <a:sym typeface="Arial"/>
              </a:rPr>
              <a:t>m</a:t>
            </a:r>
            <a:r>
              <a:rPr lang="en" sz="1800" dirty="0">
                <a:solidFill>
                  <a:srgbClr val="00B050"/>
                </a:solidFill>
                <a:effectLst/>
                <a:latin typeface="Times New Roman" panose="02020603050405020304" pitchFamily="18" charset="0"/>
                <a:ea typeface="Calibri" panose="020F0502020204030204" pitchFamily="34" charset="0"/>
                <a:cs typeface="Arial" panose="020B0604020202020204" pitchFamily="34" charset="0"/>
              </a:rPr>
              <a:t>odern global problems</a:t>
            </a:r>
            <a:r>
              <a:rPr lang="en" sz="1800" dirty="0">
                <a:effectLst/>
                <a:latin typeface="Times New Roman" panose="02020603050405020304" pitchFamily="18" charset="0"/>
                <a:ea typeface="Calibri" panose="020F0502020204030204" pitchFamily="34" charset="0"/>
                <a:cs typeface="Arial" panose="020B0604020202020204" pitchFamily="34" charset="0"/>
              </a:rPr>
              <a:t> </a:t>
            </a:r>
            <a:r>
              <a:rPr kumimoji="0" lang="en" sz="1800" b="0" i="0" u="none" strike="noStrike" kern="0" cap="none" spc="0" normalizeH="0" baseline="0" noProof="0" dirty="0">
                <a:ln>
                  <a:noFill/>
                </a:ln>
                <a:solidFill>
                  <a:srgbClr val="073763"/>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occurred as a result </a:t>
            </a:r>
            <a:r>
              <a:rPr kumimoji="0" lang="az-Latn-AZ" sz="1800" b="0" i="0" u="none" strike="noStrike" kern="0" cap="none" spc="0" normalizeH="0" baseline="0" noProof="0" dirty="0">
                <a:ln>
                  <a:noFill/>
                </a:ln>
                <a:solidFill>
                  <a:srgbClr val="073763"/>
                </a:solidFill>
                <a:effectLst/>
                <a:uLnTx/>
                <a:uFillTx/>
                <a:latin typeface="Times New Roman" panose="02020603050405020304" pitchFamily="18" charset="0"/>
                <a:ea typeface="Calibri" panose="020F0502020204030204" pitchFamily="34" charset="0"/>
                <a:cs typeface="Arial" panose="020B0604020202020204" pitchFamily="34" charset="0"/>
                <a:sym typeface="Arial"/>
              </a:rPr>
              <a:t>of </a:t>
            </a:r>
            <a:r>
              <a:rPr lang="en" sz="18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violation of the laws of balance in nature-society, nature-human interactions</a:t>
            </a:r>
            <a:r>
              <a:rPr lang="en" sz="180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 These can be called the </a:t>
            </a:r>
            <a:r>
              <a:rPr lang="en" sz="18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"ecological crisis" </a:t>
            </a:r>
            <a:r>
              <a:rPr lang="en" sz="180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that has arisen in the conditions of modern social and scientific-technical progress: nature, water</a:t>
            </a:r>
            <a:r>
              <a:rPr lang="az-Latn-AZ" sz="1800" dirty="0">
                <a:solidFill>
                  <a:schemeClr val="bg2"/>
                </a:solidFill>
                <a:latin typeface="Times New Roman" panose="02020603050405020304" pitchFamily="18" charset="0"/>
                <a:ea typeface="Calibri" panose="020F0502020204030204" pitchFamily="34" charset="0"/>
                <a:cs typeface="Arial" panose="020B0604020202020204" pitchFamily="34" charset="0"/>
              </a:rPr>
              <a:t> </a:t>
            </a:r>
            <a:r>
              <a:rPr lang="en" sz="180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and land are being polluted at an increasing rate and man is endangering his existence. At present, the need to form a new ecological thinking, </a:t>
            </a:r>
            <a:r>
              <a:rPr lang="en" sz="18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ecological worldview </a:t>
            </a:r>
            <a:r>
              <a:rPr lang="en" sz="180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has emerged in nature-human relations.</a:t>
            </a:r>
            <a:endParaRPr lang="ru-RU" sz="1800" dirty="0">
              <a:solidFill>
                <a:schemeClr val="bg2"/>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800"/>
              </a:spcAft>
            </a:pPr>
            <a:endParaRPr lang="ru-RU" sz="16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ru-RU"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5955761"/>
      </p:ext>
    </p:extLst>
  </p:cSld>
  <p:clrMapOvr>
    <a:masterClrMapping/>
  </p:clrMapOvr>
</p:sld>
</file>

<file path=ppt/theme/theme1.xml><?xml version="1.0" encoding="utf-8"?>
<a:theme xmlns:a="http://schemas.openxmlformats.org/drawingml/2006/main" name="Aqua Marketing Plan by Slidego">
  <a:themeElements>
    <a:clrScheme name="Simple Light">
      <a:dk1>
        <a:srgbClr val="434343"/>
      </a:dk1>
      <a:lt1>
        <a:srgbClr val="FFFFFF"/>
      </a:lt1>
      <a:dk2>
        <a:srgbClr val="073763"/>
      </a:dk2>
      <a:lt2>
        <a:srgbClr val="3D85C6"/>
      </a:lt2>
      <a:accent1>
        <a:srgbClr val="3D85C6"/>
      </a:accent1>
      <a:accent2>
        <a:srgbClr val="B6D7A8"/>
      </a:accent2>
      <a:accent3>
        <a:srgbClr val="9FC5E8"/>
      </a:accent3>
      <a:accent4>
        <a:srgbClr val="9EDCD9"/>
      </a:accent4>
      <a:accent5>
        <a:srgbClr val="93C47D"/>
      </a:accent5>
      <a:accent6>
        <a:srgbClr val="6FA8DC"/>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1378</TotalTime>
  <Words>849</Words>
  <Application>Microsoft Office PowerPoint</Application>
  <PresentationFormat>Экран (16:9)</PresentationFormat>
  <Paragraphs>40</Paragraphs>
  <Slides>11</Slides>
  <Notes>5</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11</vt:i4>
      </vt:variant>
    </vt:vector>
  </HeadingPairs>
  <TitlesOfParts>
    <vt:vector size="21" baseType="lpstr">
      <vt:lpstr>Arial</vt:lpstr>
      <vt:lpstr>Fira Sans Extra Condensed Medium</vt:lpstr>
      <vt:lpstr>Open Sans SemiBold</vt:lpstr>
      <vt:lpstr>Tahoma</vt:lpstr>
      <vt:lpstr>Calibri</vt:lpstr>
      <vt:lpstr>Open Sans</vt:lpstr>
      <vt:lpstr>A3 Arial AzLat</vt:lpstr>
      <vt:lpstr>Times New Roman</vt:lpstr>
      <vt:lpstr>Overpass Black</vt:lpstr>
      <vt:lpstr>Aqua Marketing Plan by Slidego</vt:lpstr>
      <vt:lpstr>Globalization, its nature and perspectives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İn modern period global problems can be grouped as follows:   a) social-economic, socio-political global problems that pose a planetary human threat: war and peace problems, militarization, economic disasters, etc.;   b) global problems causing planetary natural threats: protection of nature and its efficient use;   v) demographic and moral global problems arising from population growth and moral decline: rapid population growth and poor development of livelihoods. </vt:lpstr>
      <vt:lpstr>Презентация PowerPoint</vt:lpstr>
      <vt:lpstr>The most common methods of scientific forecasting and social forecasting:</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FƏLSƏFƏ TARİXİNDƏ SOSİAL UTOPİYA İDEYASI</dc:title>
  <dc:creator>Gunel</dc:creator>
  <cp:lastModifiedBy>Gunel</cp:lastModifiedBy>
  <cp:revision>56</cp:revision>
  <dcterms:modified xsi:type="dcterms:W3CDTF">2022-12-16T11:30:35Z</dcterms:modified>
</cp:coreProperties>
</file>