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2"/>
  </p:notesMasterIdLst>
  <p:sldIdLst>
    <p:sldId id="310" r:id="rId2"/>
    <p:sldId id="330" r:id="rId3"/>
    <p:sldId id="257" r:id="rId4"/>
    <p:sldId id="258" r:id="rId5"/>
    <p:sldId id="337" r:id="rId6"/>
    <p:sldId id="314" r:id="rId7"/>
    <p:sldId id="259" r:id="rId8"/>
    <p:sldId id="316" r:id="rId9"/>
    <p:sldId id="317" r:id="rId10"/>
    <p:sldId id="287" r:id="rId11"/>
  </p:sldIdLst>
  <p:sldSz cx="9144000" cy="5143500" type="screen16x9"/>
  <p:notesSz cx="6858000" cy="9144000"/>
  <p:embeddedFontLst>
    <p:embeddedFont>
      <p:font typeface="A3 Arial AzLat" panose="020B0604020202020204"/>
      <p:regular r:id="rId13"/>
      <p:bold r:id="rId14"/>
      <p:italic r:id="rId15"/>
      <p:boldItalic r:id="rId16"/>
    </p:embeddedFont>
    <p:embeddedFont>
      <p:font typeface="Fira Sans Extra Condensed Medium" panose="020B0604020202020204" charset="0"/>
      <p:regular r:id="rId17"/>
      <p:bold r:id="rId18"/>
      <p:italic r:id="rId19"/>
      <p:boldItalic r:id="rId20"/>
    </p:embeddedFont>
    <p:embeddedFont>
      <p:font typeface="Open Sans" panose="020B0606030504020204" pitchFamily="34" charset="0"/>
      <p:regular r:id="rId21"/>
      <p:bold r:id="rId22"/>
      <p:italic r:id="rId23"/>
      <p:boldItalic r:id="rId24"/>
    </p:embeddedFont>
    <p:embeddedFont>
      <p:font typeface="Open Sans SemiBold" panose="020B0706030804020204" pitchFamily="34" charset="0"/>
      <p:regular r:id="rId25"/>
      <p:bold r:id="rId26"/>
      <p:italic r:id="rId27"/>
      <p:boldItalic r:id="rId28"/>
    </p:embeddedFont>
    <p:embeddedFont>
      <p:font typeface="Overpass Black" panose="020B0604020202020204" charset="0"/>
      <p:bold r:id="rId29"/>
      <p:boldItalic r:id="rId30"/>
    </p:embeddedFont>
    <p:embeddedFont>
      <p:font typeface="Tahoma" panose="020B0604030504040204" pitchFamily="34" charset="0"/>
      <p:regular r:id="rId31"/>
      <p:bold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CFCA7E8-E7BA-4B47-A3C1-9DCD4A72A8BE}">
  <a:tblStyle styleId="{1CFCA7E8-E7BA-4B47-A3C1-9DCD4A72A8B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912"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openxmlformats.org/officeDocument/2006/relationships/font" Target="fonts/font20.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font" Target="fonts/font18.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1"/>
        <p:cNvGrpSpPr/>
        <p:nvPr/>
      </p:nvGrpSpPr>
      <p:grpSpPr>
        <a:xfrm>
          <a:off x="0" y="0"/>
          <a:ext cx="0" cy="0"/>
          <a:chOff x="0" y="0"/>
          <a:chExt cx="0" cy="0"/>
        </a:xfrm>
      </p:grpSpPr>
      <p:sp>
        <p:nvSpPr>
          <p:cNvPr id="2132" name="Google Shape;2132;ga7274a1822_0_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3" name="Google Shape;2133;ga7274a1822_0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7"/>
        <p:cNvGrpSpPr/>
        <p:nvPr/>
      </p:nvGrpSpPr>
      <p:grpSpPr>
        <a:xfrm>
          <a:off x="0" y="0"/>
          <a:ext cx="0" cy="0"/>
          <a:chOff x="0" y="0"/>
          <a:chExt cx="0" cy="0"/>
        </a:xfrm>
      </p:grpSpPr>
      <p:sp>
        <p:nvSpPr>
          <p:cNvPr id="2138" name="Google Shape;2138;ga7274a182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9" name="Google Shape;2139;ga7274a182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8"/>
        <p:cNvGrpSpPr/>
        <p:nvPr/>
      </p:nvGrpSpPr>
      <p:grpSpPr>
        <a:xfrm>
          <a:off x="0" y="0"/>
          <a:ext cx="0" cy="0"/>
          <a:chOff x="0" y="0"/>
          <a:chExt cx="0" cy="0"/>
        </a:xfrm>
      </p:grpSpPr>
      <p:sp>
        <p:nvSpPr>
          <p:cNvPr id="2809" name="Google Shape;2809;gac2793e5b2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0" name="Google Shape;2810;gac2793e5b2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1089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6"/>
        <p:cNvGrpSpPr/>
        <p:nvPr/>
      </p:nvGrpSpPr>
      <p:grpSpPr>
        <a:xfrm>
          <a:off x="0" y="0"/>
          <a:ext cx="0" cy="0"/>
          <a:chOff x="0" y="0"/>
          <a:chExt cx="0" cy="0"/>
        </a:xfrm>
      </p:grpSpPr>
      <p:sp>
        <p:nvSpPr>
          <p:cNvPr id="2167" name="Google Shape;2167;ga7274a1822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8" name="Google Shape;2168;ga7274a1822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7"/>
        <p:cNvGrpSpPr/>
        <p:nvPr/>
      </p:nvGrpSpPr>
      <p:grpSpPr>
        <a:xfrm>
          <a:off x="0" y="0"/>
          <a:ext cx="0" cy="0"/>
          <a:chOff x="0" y="0"/>
          <a:chExt cx="0" cy="0"/>
        </a:xfrm>
      </p:grpSpPr>
      <p:sp>
        <p:nvSpPr>
          <p:cNvPr id="3138" name="Google Shape;3138;ga9b21f1572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9" name="Google Shape;3139;ga9b21f1572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www.freepik.com/" TargetMode="External"/><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hyperlink" Target="https://www.flaticon.com/" TargetMode="External"/><Relationship Id="rId5" Type="http://schemas.openxmlformats.org/officeDocument/2006/relationships/hyperlink" Target="https://slidesgo.com/" TargetMode="External"/><Relationship Id="rId4"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6500" y="1130675"/>
            <a:ext cx="62910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0000" y="3220225"/>
            <a:ext cx="77040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pic>
        <p:nvPicPr>
          <p:cNvPr id="11" name="Google Shape;11;p2"/>
          <p:cNvPicPr preferRelativeResize="0"/>
          <p:nvPr/>
        </p:nvPicPr>
        <p:blipFill>
          <a:blip r:embed="rId2">
            <a:alphaModFix amt="66000"/>
          </a:blip>
          <a:stretch>
            <a:fillRect/>
          </a:stretch>
        </p:blipFill>
        <p:spPr>
          <a:xfrm rot="1326165" flipH="1">
            <a:off x="-1328945" y="-932567"/>
            <a:ext cx="3297389" cy="2276634"/>
          </a:xfrm>
          <a:prstGeom prst="rect">
            <a:avLst/>
          </a:prstGeom>
          <a:noFill/>
          <a:ln>
            <a:noFill/>
          </a:ln>
        </p:spPr>
      </p:pic>
      <p:pic>
        <p:nvPicPr>
          <p:cNvPr id="12" name="Google Shape;12;p2"/>
          <p:cNvPicPr preferRelativeResize="0"/>
          <p:nvPr/>
        </p:nvPicPr>
        <p:blipFill>
          <a:blip r:embed="rId3">
            <a:alphaModFix amt="64000"/>
          </a:blip>
          <a:stretch>
            <a:fillRect/>
          </a:stretch>
        </p:blipFill>
        <p:spPr>
          <a:xfrm rot="2440329">
            <a:off x="6865875" y="-711275"/>
            <a:ext cx="3592175" cy="3021601"/>
          </a:xfrm>
          <a:prstGeom prst="rect">
            <a:avLst/>
          </a:prstGeom>
          <a:noFill/>
          <a:ln>
            <a:noFill/>
          </a:ln>
        </p:spPr>
      </p:pic>
      <p:pic>
        <p:nvPicPr>
          <p:cNvPr id="13" name="Google Shape;13;p2"/>
          <p:cNvPicPr preferRelativeResize="0"/>
          <p:nvPr/>
        </p:nvPicPr>
        <p:blipFill>
          <a:blip r:embed="rId4">
            <a:alphaModFix amt="67000"/>
          </a:blip>
          <a:stretch>
            <a:fillRect/>
          </a:stretch>
        </p:blipFill>
        <p:spPr>
          <a:xfrm rot="5400000" flipH="1">
            <a:off x="-1871711" y="-356575"/>
            <a:ext cx="2894875" cy="2593326"/>
          </a:xfrm>
          <a:prstGeom prst="rect">
            <a:avLst/>
          </a:prstGeom>
          <a:noFill/>
          <a:ln>
            <a:noFill/>
          </a:ln>
        </p:spPr>
      </p:pic>
      <p:pic>
        <p:nvPicPr>
          <p:cNvPr id="14" name="Google Shape;14;p2"/>
          <p:cNvPicPr preferRelativeResize="0"/>
          <p:nvPr/>
        </p:nvPicPr>
        <p:blipFill>
          <a:blip r:embed="rId2">
            <a:alphaModFix amt="66000"/>
          </a:blip>
          <a:stretch>
            <a:fillRect/>
          </a:stretch>
        </p:blipFill>
        <p:spPr>
          <a:xfrm rot="1326165" flipH="1">
            <a:off x="-889245" y="3430558"/>
            <a:ext cx="3297389" cy="2276634"/>
          </a:xfrm>
          <a:prstGeom prst="rect">
            <a:avLst/>
          </a:prstGeom>
          <a:noFill/>
          <a:ln>
            <a:noFill/>
          </a:ln>
        </p:spPr>
      </p:pic>
      <p:pic>
        <p:nvPicPr>
          <p:cNvPr id="15" name="Google Shape;15;p2"/>
          <p:cNvPicPr preferRelativeResize="0"/>
          <p:nvPr/>
        </p:nvPicPr>
        <p:blipFill>
          <a:blip r:embed="rId5">
            <a:alphaModFix amt="82000"/>
          </a:blip>
          <a:stretch>
            <a:fillRect/>
          </a:stretch>
        </p:blipFill>
        <p:spPr>
          <a:xfrm rot="10670981">
            <a:off x="6959826" y="3022524"/>
            <a:ext cx="3632875" cy="2999026"/>
          </a:xfrm>
          <a:prstGeom prst="rect">
            <a:avLst/>
          </a:prstGeom>
          <a:noFill/>
          <a:ln>
            <a:noFill/>
          </a:ln>
        </p:spPr>
      </p:pic>
      <p:grpSp>
        <p:nvGrpSpPr>
          <p:cNvPr id="16" name="Google Shape;16;p2"/>
          <p:cNvGrpSpPr/>
          <p:nvPr/>
        </p:nvGrpSpPr>
        <p:grpSpPr>
          <a:xfrm rot="-2700000">
            <a:off x="381980" y="2801012"/>
            <a:ext cx="1344349" cy="2469678"/>
            <a:chOff x="272875" y="1419395"/>
            <a:chExt cx="255950" cy="563168"/>
          </a:xfrm>
        </p:grpSpPr>
        <p:sp>
          <p:nvSpPr>
            <p:cNvPr id="17" name="Google Shape;17;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 name="Google Shape;52;p2"/>
          <p:cNvGrpSpPr/>
          <p:nvPr/>
        </p:nvGrpSpPr>
        <p:grpSpPr>
          <a:xfrm rot="-2700000">
            <a:off x="7112113" y="-364316"/>
            <a:ext cx="1344349" cy="1995327"/>
            <a:chOff x="272875" y="1527563"/>
            <a:chExt cx="255950" cy="455000"/>
          </a:xfrm>
        </p:grpSpPr>
        <p:sp>
          <p:nvSpPr>
            <p:cNvPr id="53" name="Google Shape;53;p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2"/>
          <p:cNvSpPr/>
          <p:nvPr/>
        </p:nvSpPr>
        <p:spPr>
          <a:xfrm rot="10800000">
            <a:off x="4793599" y="4568874"/>
            <a:ext cx="2265082" cy="2165834"/>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2034"/>
        <p:cNvGrpSpPr/>
        <p:nvPr/>
      </p:nvGrpSpPr>
      <p:grpSpPr>
        <a:xfrm>
          <a:off x="0" y="0"/>
          <a:ext cx="0" cy="0"/>
          <a:chOff x="0" y="0"/>
          <a:chExt cx="0" cy="0"/>
        </a:xfrm>
      </p:grpSpPr>
      <p:pic>
        <p:nvPicPr>
          <p:cNvPr id="2035" name="Google Shape;2035;p34"/>
          <p:cNvPicPr preferRelativeResize="0"/>
          <p:nvPr/>
        </p:nvPicPr>
        <p:blipFill>
          <a:blip r:embed="rId2">
            <a:alphaModFix amt="64000"/>
          </a:blip>
          <a:stretch>
            <a:fillRect/>
          </a:stretch>
        </p:blipFill>
        <p:spPr>
          <a:xfrm rot="5400000">
            <a:off x="6963311" y="-630813"/>
            <a:ext cx="3592176" cy="3021600"/>
          </a:xfrm>
          <a:prstGeom prst="rect">
            <a:avLst/>
          </a:prstGeom>
          <a:noFill/>
          <a:ln>
            <a:noFill/>
          </a:ln>
        </p:spPr>
      </p:pic>
      <p:pic>
        <p:nvPicPr>
          <p:cNvPr id="2036" name="Google Shape;2036;p34"/>
          <p:cNvPicPr preferRelativeResize="0"/>
          <p:nvPr/>
        </p:nvPicPr>
        <p:blipFill>
          <a:blip r:embed="rId3">
            <a:alphaModFix amt="66000"/>
          </a:blip>
          <a:stretch>
            <a:fillRect/>
          </a:stretch>
        </p:blipFill>
        <p:spPr>
          <a:xfrm rot="1326165" flipH="1">
            <a:off x="-191445" y="4128883"/>
            <a:ext cx="3297389" cy="2276634"/>
          </a:xfrm>
          <a:prstGeom prst="rect">
            <a:avLst/>
          </a:prstGeom>
          <a:noFill/>
          <a:ln>
            <a:noFill/>
          </a:ln>
        </p:spPr>
      </p:pic>
      <p:grpSp>
        <p:nvGrpSpPr>
          <p:cNvPr id="2037" name="Google Shape;2037;p34"/>
          <p:cNvGrpSpPr/>
          <p:nvPr/>
        </p:nvGrpSpPr>
        <p:grpSpPr>
          <a:xfrm rot="-2700000">
            <a:off x="8026513" y="-183341"/>
            <a:ext cx="1344349" cy="1995327"/>
            <a:chOff x="272875" y="1527563"/>
            <a:chExt cx="255950" cy="455000"/>
          </a:xfrm>
        </p:grpSpPr>
        <p:sp>
          <p:nvSpPr>
            <p:cNvPr id="2038" name="Google Shape;2038;p3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73" name="Google Shape;2073;p34"/>
          <p:cNvSpPr/>
          <p:nvPr/>
        </p:nvSpPr>
        <p:spPr>
          <a:xfrm>
            <a:off x="4566955" y="-2521549"/>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74" name="Google Shape;2074;p34"/>
          <p:cNvPicPr preferRelativeResize="0"/>
          <p:nvPr/>
        </p:nvPicPr>
        <p:blipFill>
          <a:blip r:embed="rId4">
            <a:alphaModFix amt="74000"/>
          </a:blip>
          <a:stretch>
            <a:fillRect/>
          </a:stretch>
        </p:blipFill>
        <p:spPr>
          <a:xfrm rot="7675040">
            <a:off x="2669916" y="-1516164"/>
            <a:ext cx="2894877" cy="2593327"/>
          </a:xfrm>
          <a:prstGeom prst="rect">
            <a:avLst/>
          </a:prstGeom>
          <a:noFill/>
          <a:ln>
            <a:noFill/>
          </a:ln>
        </p:spPr>
      </p:pic>
      <p:pic>
        <p:nvPicPr>
          <p:cNvPr id="2075" name="Google Shape;2075;p34"/>
          <p:cNvPicPr preferRelativeResize="0"/>
          <p:nvPr/>
        </p:nvPicPr>
        <p:blipFill>
          <a:blip r:embed="rId5">
            <a:alphaModFix amt="74000"/>
          </a:blip>
          <a:stretch>
            <a:fillRect/>
          </a:stretch>
        </p:blipFill>
        <p:spPr>
          <a:xfrm rot="-9631575" flipH="1">
            <a:off x="-1503235" y="-1230424"/>
            <a:ext cx="2894874" cy="259332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4">
  <p:cSld name="CUSTOM_4_1_1_2">
    <p:spTree>
      <p:nvGrpSpPr>
        <p:cNvPr id="1" name="Shape 2076"/>
        <p:cNvGrpSpPr/>
        <p:nvPr/>
      </p:nvGrpSpPr>
      <p:grpSpPr>
        <a:xfrm>
          <a:off x="0" y="0"/>
          <a:ext cx="0" cy="0"/>
          <a:chOff x="0" y="0"/>
          <a:chExt cx="0" cy="0"/>
        </a:xfrm>
      </p:grpSpPr>
      <p:pic>
        <p:nvPicPr>
          <p:cNvPr id="2077" name="Google Shape;2077;p35"/>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2078" name="Google Shape;2078;p35"/>
          <p:cNvGrpSpPr/>
          <p:nvPr/>
        </p:nvGrpSpPr>
        <p:grpSpPr>
          <a:xfrm rot="-987768">
            <a:off x="7751817" y="-266278"/>
            <a:ext cx="1344359" cy="1995308"/>
            <a:chOff x="272875" y="1527563"/>
            <a:chExt cx="255950" cy="455000"/>
          </a:xfrm>
        </p:grpSpPr>
        <p:sp>
          <p:nvSpPr>
            <p:cNvPr id="2079" name="Google Shape;2079;p35"/>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5"/>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5"/>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5"/>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5"/>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5"/>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5"/>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5"/>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5"/>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5"/>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5"/>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5"/>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5"/>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5"/>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5"/>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5"/>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5"/>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5"/>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5"/>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5"/>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5"/>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5"/>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5"/>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5"/>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5"/>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5"/>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5"/>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35"/>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35"/>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35"/>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5"/>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35"/>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35"/>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35"/>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35"/>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114" name="Google Shape;2114;p35"/>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2115" name="Google Shape;2115;p35"/>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2116" name="Google Shape;2116;p35"/>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3032BB-EA96-4A4C-92A9-C24F8772DF6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ACD4387-7376-431F-8BEC-AF3A838125C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62F7258-F8BD-408D-B396-740A6D531345}"/>
              </a:ext>
            </a:extLst>
          </p:cNvPr>
          <p:cNvSpPr>
            <a:spLocks noGrp="1"/>
          </p:cNvSpPr>
          <p:nvPr>
            <p:ph type="dt" sz="half" idx="10"/>
          </p:nvPr>
        </p:nvSpPr>
        <p:spPr/>
        <p:txBody>
          <a:bodyPr/>
          <a:lstStyle/>
          <a:p>
            <a:fld id="{B6993EDA-61B0-421E-ACF9-76B290A1098E}" type="datetimeFigureOut">
              <a:rPr lang="ru-RU" smtClean="0"/>
              <a:t>25.09.2022</a:t>
            </a:fld>
            <a:endParaRPr lang="ru-RU"/>
          </a:p>
        </p:txBody>
      </p:sp>
      <p:sp>
        <p:nvSpPr>
          <p:cNvPr id="5" name="Нижний колонтитул 4">
            <a:extLst>
              <a:ext uri="{FF2B5EF4-FFF2-40B4-BE49-F238E27FC236}">
                <a16:creationId xmlns:a16="http://schemas.microsoft.com/office/drawing/2014/main" id="{14397A82-0503-4993-A5AB-188D7503D75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C50AB14-8D48-48C6-8C59-13150D6767D6}"/>
              </a:ext>
            </a:extLst>
          </p:cNvPr>
          <p:cNvSpPr>
            <a:spLocks noGrp="1"/>
          </p:cNvSpPr>
          <p:nvPr>
            <p:ph type="sldNum" sz="quarter" idx="12"/>
          </p:nvPr>
        </p:nvSpPr>
        <p:spPr/>
        <p:txBody>
          <a:bodyPr/>
          <a:lstStyle/>
          <a:p>
            <a:fld id="{FF4DAAF8-EE6D-4F08-AC00-9812187FBFBD}" type="slidenum">
              <a:rPr lang="ru-RU" smtClean="0"/>
              <a:t>‹#›</a:t>
            </a:fld>
            <a:endParaRPr lang="ru-RU"/>
          </a:p>
        </p:txBody>
      </p:sp>
    </p:spTree>
    <p:extLst>
      <p:ext uri="{BB962C8B-B14F-4D97-AF65-F5344CB8AC3E}">
        <p14:creationId xmlns:p14="http://schemas.microsoft.com/office/powerpoint/2010/main" val="1204397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8"/>
        <p:cNvGrpSpPr/>
        <p:nvPr/>
      </p:nvGrpSpPr>
      <p:grpSpPr>
        <a:xfrm>
          <a:off x="0" y="0"/>
          <a:ext cx="0" cy="0"/>
          <a:chOff x="0" y="0"/>
          <a:chExt cx="0" cy="0"/>
        </a:xfrm>
      </p:grpSpPr>
      <p:sp>
        <p:nvSpPr>
          <p:cNvPr id="169" name="Google Shape;169;p4"/>
          <p:cNvSpPr txBox="1">
            <a:spLocks noGrp="1"/>
          </p:cNvSpPr>
          <p:nvPr>
            <p:ph type="body" idx="1"/>
          </p:nvPr>
        </p:nvSpPr>
        <p:spPr>
          <a:xfrm>
            <a:off x="720000" y="1055850"/>
            <a:ext cx="7704000" cy="35130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1"/>
              </a:buClr>
              <a:buSzPts val="1400"/>
              <a:buChar char="●"/>
              <a:defRPr sz="1200">
                <a:solidFill>
                  <a:srgbClr val="434343"/>
                </a:solidFill>
              </a:defRPr>
            </a:lvl1pPr>
            <a:lvl2pPr marL="914400" lvl="1" indent="-317500" rtl="0">
              <a:lnSpc>
                <a:spcPct val="100000"/>
              </a:lnSpc>
              <a:spcBef>
                <a:spcPts val="1600"/>
              </a:spcBef>
              <a:spcAft>
                <a:spcPts val="0"/>
              </a:spcAft>
              <a:buClr>
                <a:srgbClr val="434343"/>
              </a:buClr>
              <a:buSzPts val="1400"/>
              <a:buChar char="○"/>
              <a:defRPr>
                <a:solidFill>
                  <a:srgbClr val="434343"/>
                </a:solidFill>
              </a:defRPr>
            </a:lvl2pPr>
            <a:lvl3pPr marL="1371600" lvl="2" indent="-317500" rtl="0">
              <a:lnSpc>
                <a:spcPct val="100000"/>
              </a:lnSpc>
              <a:spcBef>
                <a:spcPts val="1600"/>
              </a:spcBef>
              <a:spcAft>
                <a:spcPts val="0"/>
              </a:spcAft>
              <a:buClr>
                <a:srgbClr val="434343"/>
              </a:buClr>
              <a:buSzPts val="1400"/>
              <a:buChar char="■"/>
              <a:defRPr>
                <a:solidFill>
                  <a:srgbClr val="434343"/>
                </a:solidFill>
              </a:defRPr>
            </a:lvl3pPr>
            <a:lvl4pPr marL="1828800" lvl="3" indent="-317500" rtl="0">
              <a:lnSpc>
                <a:spcPct val="100000"/>
              </a:lnSpc>
              <a:spcBef>
                <a:spcPts val="1600"/>
              </a:spcBef>
              <a:spcAft>
                <a:spcPts val="0"/>
              </a:spcAft>
              <a:buClr>
                <a:srgbClr val="434343"/>
              </a:buClr>
              <a:buSzPts val="1400"/>
              <a:buChar char="●"/>
              <a:defRPr>
                <a:solidFill>
                  <a:srgbClr val="434343"/>
                </a:solidFill>
              </a:defRPr>
            </a:lvl4pPr>
            <a:lvl5pPr marL="2286000" lvl="4" indent="-317500" rtl="0">
              <a:lnSpc>
                <a:spcPct val="100000"/>
              </a:lnSpc>
              <a:spcBef>
                <a:spcPts val="1600"/>
              </a:spcBef>
              <a:spcAft>
                <a:spcPts val="0"/>
              </a:spcAft>
              <a:buClr>
                <a:srgbClr val="434343"/>
              </a:buClr>
              <a:buSzPts val="1400"/>
              <a:buChar char="○"/>
              <a:defRPr>
                <a:solidFill>
                  <a:srgbClr val="434343"/>
                </a:solidFill>
              </a:defRPr>
            </a:lvl5pPr>
            <a:lvl6pPr marL="2743200" lvl="5" indent="-317500" rtl="0">
              <a:lnSpc>
                <a:spcPct val="100000"/>
              </a:lnSpc>
              <a:spcBef>
                <a:spcPts val="1600"/>
              </a:spcBef>
              <a:spcAft>
                <a:spcPts val="0"/>
              </a:spcAft>
              <a:buClr>
                <a:srgbClr val="434343"/>
              </a:buClr>
              <a:buSzPts val="1400"/>
              <a:buChar char="■"/>
              <a:defRPr>
                <a:solidFill>
                  <a:srgbClr val="434343"/>
                </a:solidFill>
              </a:defRPr>
            </a:lvl6pPr>
            <a:lvl7pPr marL="3200400" lvl="6" indent="-317500" rtl="0">
              <a:lnSpc>
                <a:spcPct val="100000"/>
              </a:lnSpc>
              <a:spcBef>
                <a:spcPts val="1600"/>
              </a:spcBef>
              <a:spcAft>
                <a:spcPts val="0"/>
              </a:spcAft>
              <a:buClr>
                <a:srgbClr val="434343"/>
              </a:buClr>
              <a:buSzPts val="1400"/>
              <a:buChar char="●"/>
              <a:defRPr>
                <a:solidFill>
                  <a:srgbClr val="434343"/>
                </a:solidFill>
              </a:defRPr>
            </a:lvl7pPr>
            <a:lvl8pPr marL="3657600" lvl="7" indent="-317500" rtl="0">
              <a:lnSpc>
                <a:spcPct val="100000"/>
              </a:lnSpc>
              <a:spcBef>
                <a:spcPts val="1600"/>
              </a:spcBef>
              <a:spcAft>
                <a:spcPts val="0"/>
              </a:spcAft>
              <a:buClr>
                <a:srgbClr val="434343"/>
              </a:buClr>
              <a:buSzPts val="1400"/>
              <a:buChar char="○"/>
              <a:defRPr>
                <a:solidFill>
                  <a:srgbClr val="434343"/>
                </a:solidFill>
              </a:defRPr>
            </a:lvl8pPr>
            <a:lvl9pPr marL="4114800" lvl="8" indent="-317500" rtl="0">
              <a:lnSpc>
                <a:spcPct val="100000"/>
              </a:lnSpc>
              <a:spcBef>
                <a:spcPts val="1600"/>
              </a:spcBef>
              <a:spcAft>
                <a:spcPts val="1600"/>
              </a:spcAft>
              <a:buClr>
                <a:srgbClr val="434343"/>
              </a:buClr>
              <a:buSzPts val="1400"/>
              <a:buChar char="■"/>
              <a:defRPr>
                <a:solidFill>
                  <a:srgbClr val="434343"/>
                </a:solidFill>
              </a:defRPr>
            </a:lvl9pPr>
          </a:lstStyle>
          <a:p>
            <a:endParaRPr/>
          </a:p>
        </p:txBody>
      </p:sp>
      <p:pic>
        <p:nvPicPr>
          <p:cNvPr id="170" name="Google Shape;170;p4"/>
          <p:cNvPicPr preferRelativeResize="0"/>
          <p:nvPr/>
        </p:nvPicPr>
        <p:blipFill>
          <a:blip r:embed="rId2">
            <a:alphaModFix amt="66000"/>
          </a:blip>
          <a:stretch>
            <a:fillRect/>
          </a:stretch>
        </p:blipFill>
        <p:spPr>
          <a:xfrm rot="1326165" flipH="1">
            <a:off x="7658780" y="-1091242"/>
            <a:ext cx="3297389" cy="2276634"/>
          </a:xfrm>
          <a:prstGeom prst="rect">
            <a:avLst/>
          </a:prstGeom>
          <a:noFill/>
          <a:ln>
            <a:noFill/>
          </a:ln>
        </p:spPr>
      </p:pic>
      <p:pic>
        <p:nvPicPr>
          <p:cNvPr id="171" name="Google Shape;171;p4"/>
          <p:cNvPicPr preferRelativeResize="0"/>
          <p:nvPr/>
        </p:nvPicPr>
        <p:blipFill>
          <a:blip r:embed="rId3">
            <a:alphaModFix amt="67000"/>
          </a:blip>
          <a:stretch>
            <a:fillRect/>
          </a:stretch>
        </p:blipFill>
        <p:spPr>
          <a:xfrm rot="5400000" flipH="1">
            <a:off x="7116014" y="-515250"/>
            <a:ext cx="2894875" cy="2593326"/>
          </a:xfrm>
          <a:prstGeom prst="rect">
            <a:avLst/>
          </a:prstGeom>
          <a:noFill/>
          <a:ln>
            <a:noFill/>
          </a:ln>
        </p:spPr>
      </p:pic>
      <p:pic>
        <p:nvPicPr>
          <p:cNvPr id="172" name="Google Shape;172;p4"/>
          <p:cNvPicPr preferRelativeResize="0"/>
          <p:nvPr/>
        </p:nvPicPr>
        <p:blipFill>
          <a:blip r:embed="rId2">
            <a:alphaModFix amt="66000"/>
          </a:blip>
          <a:stretch>
            <a:fillRect/>
          </a:stretch>
        </p:blipFill>
        <p:spPr>
          <a:xfrm rot="5547182" flipH="1">
            <a:off x="-1959645" y="2413033"/>
            <a:ext cx="3297391" cy="2276632"/>
          </a:xfrm>
          <a:prstGeom prst="rect">
            <a:avLst/>
          </a:prstGeom>
          <a:noFill/>
          <a:ln>
            <a:noFill/>
          </a:ln>
        </p:spPr>
      </p:pic>
      <p:pic>
        <p:nvPicPr>
          <p:cNvPr id="173" name="Google Shape;173;p4"/>
          <p:cNvPicPr preferRelativeResize="0"/>
          <p:nvPr/>
        </p:nvPicPr>
        <p:blipFill>
          <a:blip r:embed="rId4">
            <a:alphaModFix amt="82000"/>
          </a:blip>
          <a:stretch>
            <a:fillRect/>
          </a:stretch>
        </p:blipFill>
        <p:spPr>
          <a:xfrm rot="7617396">
            <a:off x="7156577" y="3425249"/>
            <a:ext cx="3632874" cy="2999026"/>
          </a:xfrm>
          <a:prstGeom prst="rect">
            <a:avLst/>
          </a:prstGeom>
          <a:noFill/>
          <a:ln>
            <a:noFill/>
          </a:ln>
        </p:spPr>
      </p:pic>
      <p:grpSp>
        <p:nvGrpSpPr>
          <p:cNvPr id="174" name="Google Shape;174;p4"/>
          <p:cNvGrpSpPr/>
          <p:nvPr/>
        </p:nvGrpSpPr>
        <p:grpSpPr>
          <a:xfrm>
            <a:off x="-624370" y="1649584"/>
            <a:ext cx="1344377" cy="1995312"/>
            <a:chOff x="272875" y="1527563"/>
            <a:chExt cx="255950" cy="455000"/>
          </a:xfrm>
        </p:grpSpPr>
        <p:sp>
          <p:nvSpPr>
            <p:cNvPr id="175" name="Google Shape;175;p4"/>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4"/>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4"/>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4"/>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4"/>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4"/>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4"/>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4"/>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4"/>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4"/>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4"/>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4"/>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4"/>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4"/>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4"/>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4"/>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4"/>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4"/>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4"/>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4"/>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4"/>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4"/>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4"/>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4"/>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4"/>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4"/>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4"/>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4"/>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4"/>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0" name="Google Shape;210;p4"/>
          <p:cNvSpPr/>
          <p:nvPr/>
        </p:nvSpPr>
        <p:spPr>
          <a:xfrm rot="2491995">
            <a:off x="8061861" y="3895420"/>
            <a:ext cx="2265111" cy="2165862"/>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4"/>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7"/>
        <p:cNvGrpSpPr/>
        <p:nvPr/>
      </p:nvGrpSpPr>
      <p:grpSpPr>
        <a:xfrm>
          <a:off x="0" y="0"/>
          <a:ext cx="0" cy="0"/>
          <a:chOff x="0" y="0"/>
          <a:chExt cx="0" cy="0"/>
        </a:xfrm>
      </p:grpSpPr>
      <p:sp>
        <p:nvSpPr>
          <p:cNvPr id="378" name="Google Shape;378;p7"/>
          <p:cNvSpPr txBox="1">
            <a:spLocks noGrp="1"/>
          </p:cNvSpPr>
          <p:nvPr>
            <p:ph type="subTitle" idx="1"/>
          </p:nvPr>
        </p:nvSpPr>
        <p:spPr>
          <a:xfrm>
            <a:off x="720000" y="1475700"/>
            <a:ext cx="7704000" cy="2657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Char char="●"/>
              <a:defRPr/>
            </a:lvl1pPr>
            <a:lvl2pPr lvl="1" algn="ctr" rtl="0">
              <a:lnSpc>
                <a:spcPct val="100000"/>
              </a:lnSpc>
              <a:spcBef>
                <a:spcPts val="100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
        <p:nvSpPr>
          <p:cNvPr id="379" name="Google Shape;379;p7"/>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pic>
        <p:nvPicPr>
          <p:cNvPr id="380" name="Google Shape;380;p7"/>
          <p:cNvPicPr preferRelativeResize="0"/>
          <p:nvPr/>
        </p:nvPicPr>
        <p:blipFill>
          <a:blip r:embed="rId2">
            <a:alphaModFix amt="47000"/>
          </a:blip>
          <a:stretch>
            <a:fillRect/>
          </a:stretch>
        </p:blipFill>
        <p:spPr>
          <a:xfrm rot="4139108">
            <a:off x="-1716814" y="3950736"/>
            <a:ext cx="2989903" cy="2468227"/>
          </a:xfrm>
          <a:prstGeom prst="rect">
            <a:avLst/>
          </a:prstGeom>
          <a:noFill/>
          <a:ln>
            <a:noFill/>
          </a:ln>
        </p:spPr>
      </p:pic>
      <p:grpSp>
        <p:nvGrpSpPr>
          <p:cNvPr id="381" name="Google Shape;381;p7"/>
          <p:cNvGrpSpPr/>
          <p:nvPr/>
        </p:nvGrpSpPr>
        <p:grpSpPr>
          <a:xfrm rot="-987768">
            <a:off x="-414533" y="3230134"/>
            <a:ext cx="1344359" cy="1995308"/>
            <a:chOff x="272875" y="1527563"/>
            <a:chExt cx="255950" cy="455000"/>
          </a:xfrm>
        </p:grpSpPr>
        <p:sp>
          <p:nvSpPr>
            <p:cNvPr id="382" name="Google Shape;38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17" name="Google Shape;417;p7"/>
          <p:cNvPicPr preferRelativeResize="0"/>
          <p:nvPr/>
        </p:nvPicPr>
        <p:blipFill>
          <a:blip r:embed="rId3">
            <a:alphaModFix amt="74000"/>
          </a:blip>
          <a:stretch>
            <a:fillRect/>
          </a:stretch>
        </p:blipFill>
        <p:spPr>
          <a:xfrm rot="-1197527" flipH="1">
            <a:off x="8254668" y="3888189"/>
            <a:ext cx="2894871" cy="2593322"/>
          </a:xfrm>
          <a:prstGeom prst="rect">
            <a:avLst/>
          </a:prstGeom>
          <a:noFill/>
          <a:ln>
            <a:noFill/>
          </a:ln>
        </p:spPr>
      </p:pic>
      <p:pic>
        <p:nvPicPr>
          <p:cNvPr id="418" name="Google Shape;418;p7"/>
          <p:cNvPicPr preferRelativeResize="0"/>
          <p:nvPr/>
        </p:nvPicPr>
        <p:blipFill>
          <a:blip r:embed="rId4">
            <a:alphaModFix amt="58000"/>
          </a:blip>
          <a:stretch>
            <a:fillRect/>
          </a:stretch>
        </p:blipFill>
        <p:spPr>
          <a:xfrm rot="-9314708">
            <a:off x="-1515506" y="-1274402"/>
            <a:ext cx="1787180" cy="4287365"/>
          </a:xfrm>
          <a:prstGeom prst="rect">
            <a:avLst/>
          </a:prstGeom>
          <a:noFill/>
          <a:ln>
            <a:noFill/>
          </a:ln>
        </p:spPr>
      </p:pic>
      <p:pic>
        <p:nvPicPr>
          <p:cNvPr id="419" name="Google Shape;419;p7"/>
          <p:cNvPicPr preferRelativeResize="0"/>
          <p:nvPr/>
        </p:nvPicPr>
        <p:blipFill>
          <a:blip r:embed="rId5">
            <a:alphaModFix amt="76000"/>
          </a:blip>
          <a:stretch>
            <a:fillRect/>
          </a:stretch>
        </p:blipFill>
        <p:spPr>
          <a:xfrm rot="394092">
            <a:off x="2157624" y="-1359156"/>
            <a:ext cx="5296602" cy="1972438"/>
          </a:xfrm>
          <a:prstGeom prst="rect">
            <a:avLst/>
          </a:prstGeom>
          <a:noFill/>
          <a:ln>
            <a:noFill/>
          </a:ln>
        </p:spPr>
      </p:pic>
      <p:pic>
        <p:nvPicPr>
          <p:cNvPr id="420" name="Google Shape;420;p7"/>
          <p:cNvPicPr preferRelativeResize="0"/>
          <p:nvPr/>
        </p:nvPicPr>
        <p:blipFill>
          <a:blip r:embed="rId6">
            <a:alphaModFix amt="62000"/>
          </a:blip>
          <a:stretch>
            <a:fillRect/>
          </a:stretch>
        </p:blipFill>
        <p:spPr>
          <a:xfrm rot="6551349" flipH="1">
            <a:off x="7493893" y="-756657"/>
            <a:ext cx="2894870" cy="2593321"/>
          </a:xfrm>
          <a:prstGeom prst="rect">
            <a:avLst/>
          </a:prstGeom>
          <a:noFill/>
          <a:ln>
            <a:noFill/>
          </a:ln>
        </p:spPr>
      </p:pic>
      <p:grpSp>
        <p:nvGrpSpPr>
          <p:cNvPr id="421" name="Google Shape;421;p7"/>
          <p:cNvGrpSpPr/>
          <p:nvPr/>
        </p:nvGrpSpPr>
        <p:grpSpPr>
          <a:xfrm rot="8100046">
            <a:off x="8172668" y="-457651"/>
            <a:ext cx="1344367" cy="1995327"/>
            <a:chOff x="272875" y="1527563"/>
            <a:chExt cx="255950" cy="455000"/>
          </a:xfrm>
        </p:grpSpPr>
        <p:sp>
          <p:nvSpPr>
            <p:cNvPr id="422" name="Google Shape;422;p7"/>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7"/>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7"/>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7"/>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7"/>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7"/>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7"/>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7"/>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7"/>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7"/>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7"/>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7"/>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7"/>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7"/>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7"/>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7"/>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7"/>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7"/>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7"/>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7"/>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7"/>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7"/>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7"/>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7"/>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7"/>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7"/>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7"/>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7" name="Google Shape;457;p7"/>
          <p:cNvSpPr/>
          <p:nvPr/>
        </p:nvSpPr>
        <p:spPr>
          <a:xfrm rot="-6477098" flipH="1">
            <a:off x="-3963735" y="-3524095"/>
            <a:ext cx="4623929" cy="7256942"/>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7"/>
          <p:cNvSpPr/>
          <p:nvPr/>
        </p:nvSpPr>
        <p:spPr>
          <a:xfrm rot="-7689947">
            <a:off x="8072325" y="4598041"/>
            <a:ext cx="2264989" cy="2165745"/>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59"/>
        <p:cNvGrpSpPr/>
        <p:nvPr/>
      </p:nvGrpSpPr>
      <p:grpSpPr>
        <a:xfrm>
          <a:off x="0" y="0"/>
          <a:ext cx="0" cy="0"/>
          <a:chOff x="0" y="0"/>
          <a:chExt cx="0" cy="0"/>
        </a:xfrm>
      </p:grpSpPr>
      <p:pic>
        <p:nvPicPr>
          <p:cNvPr id="460" name="Google Shape;460;p8"/>
          <p:cNvPicPr preferRelativeResize="0"/>
          <p:nvPr/>
        </p:nvPicPr>
        <p:blipFill>
          <a:blip r:embed="rId2">
            <a:alphaModFix amt="74000"/>
          </a:blip>
          <a:stretch>
            <a:fillRect/>
          </a:stretch>
        </p:blipFill>
        <p:spPr>
          <a:xfrm rot="-10162003" flipH="1">
            <a:off x="301118" y="56641"/>
            <a:ext cx="2894871" cy="2593322"/>
          </a:xfrm>
          <a:prstGeom prst="rect">
            <a:avLst/>
          </a:prstGeom>
          <a:noFill/>
          <a:ln>
            <a:noFill/>
          </a:ln>
        </p:spPr>
      </p:pic>
      <p:pic>
        <p:nvPicPr>
          <p:cNvPr id="461" name="Google Shape;461;p8"/>
          <p:cNvPicPr preferRelativeResize="0"/>
          <p:nvPr/>
        </p:nvPicPr>
        <p:blipFill>
          <a:blip r:embed="rId3">
            <a:alphaModFix amt="33000"/>
          </a:blip>
          <a:stretch>
            <a:fillRect/>
          </a:stretch>
        </p:blipFill>
        <p:spPr>
          <a:xfrm rot="10800000" flipH="1">
            <a:off x="2309117" y="4"/>
            <a:ext cx="6114874" cy="5143500"/>
          </a:xfrm>
          <a:prstGeom prst="rect">
            <a:avLst/>
          </a:prstGeom>
          <a:noFill/>
          <a:ln>
            <a:noFill/>
          </a:ln>
        </p:spPr>
      </p:pic>
      <p:pic>
        <p:nvPicPr>
          <p:cNvPr id="462" name="Google Shape;462;p8"/>
          <p:cNvPicPr preferRelativeResize="0"/>
          <p:nvPr/>
        </p:nvPicPr>
        <p:blipFill>
          <a:blip r:embed="rId4">
            <a:alphaModFix amt="58000"/>
          </a:blip>
          <a:stretch>
            <a:fillRect/>
          </a:stretch>
        </p:blipFill>
        <p:spPr>
          <a:xfrm rot="-8962532">
            <a:off x="7553885" y="2352524"/>
            <a:ext cx="1462806" cy="3509154"/>
          </a:xfrm>
          <a:prstGeom prst="rect">
            <a:avLst/>
          </a:prstGeom>
          <a:noFill/>
          <a:ln>
            <a:noFill/>
          </a:ln>
        </p:spPr>
      </p:pic>
      <p:pic>
        <p:nvPicPr>
          <p:cNvPr id="463" name="Google Shape;463;p8"/>
          <p:cNvPicPr preferRelativeResize="0"/>
          <p:nvPr/>
        </p:nvPicPr>
        <p:blipFill>
          <a:blip r:embed="rId5">
            <a:alphaModFix amt="62000"/>
          </a:blip>
          <a:stretch>
            <a:fillRect/>
          </a:stretch>
        </p:blipFill>
        <p:spPr>
          <a:xfrm rot="-10162003" flipH="1">
            <a:off x="-1091107" y="-1133759"/>
            <a:ext cx="2894871" cy="2593322"/>
          </a:xfrm>
          <a:prstGeom prst="rect">
            <a:avLst/>
          </a:prstGeom>
          <a:noFill/>
          <a:ln>
            <a:noFill/>
          </a:ln>
        </p:spPr>
      </p:pic>
      <p:sp>
        <p:nvSpPr>
          <p:cNvPr id="464" name="Google Shape;464;p8"/>
          <p:cNvSpPr/>
          <p:nvPr/>
        </p:nvSpPr>
        <p:spPr>
          <a:xfrm rot="-6681487">
            <a:off x="8044372" y="2590906"/>
            <a:ext cx="2265023" cy="2165778"/>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5" name="Google Shape;465;p8"/>
          <p:cNvGrpSpPr/>
          <p:nvPr/>
        </p:nvGrpSpPr>
        <p:grpSpPr>
          <a:xfrm rot="8100046">
            <a:off x="-12030" y="3450661"/>
            <a:ext cx="1344367" cy="1995327"/>
            <a:chOff x="272875" y="1527563"/>
            <a:chExt cx="255950" cy="455000"/>
          </a:xfrm>
        </p:grpSpPr>
        <p:sp>
          <p:nvSpPr>
            <p:cNvPr id="466" name="Google Shape;466;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1" name="Google Shape;501;p8"/>
          <p:cNvGrpSpPr/>
          <p:nvPr/>
        </p:nvGrpSpPr>
        <p:grpSpPr>
          <a:xfrm rot="-987768">
            <a:off x="7751817" y="-266278"/>
            <a:ext cx="1344359" cy="1995308"/>
            <a:chOff x="272875" y="1527563"/>
            <a:chExt cx="255950" cy="455000"/>
          </a:xfrm>
        </p:grpSpPr>
        <p:sp>
          <p:nvSpPr>
            <p:cNvPr id="502" name="Google Shape;502;p8"/>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8"/>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8"/>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8"/>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8"/>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8"/>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8"/>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8"/>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8"/>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8"/>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8"/>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8"/>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8"/>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8"/>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8"/>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8"/>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8"/>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8"/>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8"/>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8"/>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8"/>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8"/>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8"/>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8"/>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8"/>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8"/>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8"/>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8"/>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8"/>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8"/>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8"/>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8"/>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8"/>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8"/>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8"/>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37" name="Google Shape;537;p8"/>
          <p:cNvPicPr preferRelativeResize="0"/>
          <p:nvPr/>
        </p:nvPicPr>
        <p:blipFill>
          <a:blip r:embed="rId6">
            <a:alphaModFix amt="62000"/>
          </a:blip>
          <a:stretch>
            <a:fillRect/>
          </a:stretch>
        </p:blipFill>
        <p:spPr>
          <a:xfrm rot="5400000">
            <a:off x="1054424" y="-334421"/>
            <a:ext cx="4474637" cy="5143502"/>
          </a:xfrm>
          <a:prstGeom prst="rect">
            <a:avLst/>
          </a:prstGeom>
          <a:noFill/>
          <a:ln>
            <a:noFill/>
          </a:ln>
        </p:spPr>
      </p:pic>
      <p:sp>
        <p:nvSpPr>
          <p:cNvPr id="538" name="Google Shape;538;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39" name="Google Shape;539;p8"/>
          <p:cNvSpPr/>
          <p:nvPr/>
        </p:nvSpPr>
        <p:spPr>
          <a:xfrm rot="231922" flipH="1">
            <a:off x="-1189243" y="-3465582"/>
            <a:ext cx="4623938" cy="7256951"/>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66"/>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667"/>
        <p:cNvGrpSpPr/>
        <p:nvPr/>
      </p:nvGrpSpPr>
      <p:grpSpPr>
        <a:xfrm>
          <a:off x="0" y="0"/>
          <a:ext cx="0" cy="0"/>
          <a:chOff x="0" y="0"/>
          <a:chExt cx="0" cy="0"/>
        </a:xfrm>
      </p:grpSpPr>
      <p:pic>
        <p:nvPicPr>
          <p:cNvPr id="668" name="Google Shape;668;p13"/>
          <p:cNvPicPr preferRelativeResize="0"/>
          <p:nvPr/>
        </p:nvPicPr>
        <p:blipFill>
          <a:blip r:embed="rId2">
            <a:alphaModFix amt="66000"/>
          </a:blip>
          <a:stretch>
            <a:fillRect/>
          </a:stretch>
        </p:blipFill>
        <p:spPr>
          <a:xfrm rot="-1538275" flipH="1">
            <a:off x="-1241959" y="-985041"/>
            <a:ext cx="3297390" cy="2276635"/>
          </a:xfrm>
          <a:prstGeom prst="rect">
            <a:avLst/>
          </a:prstGeom>
          <a:noFill/>
          <a:ln>
            <a:noFill/>
          </a:ln>
        </p:spPr>
      </p:pic>
      <p:sp>
        <p:nvSpPr>
          <p:cNvPr id="669" name="Google Shape;669;p13"/>
          <p:cNvSpPr/>
          <p:nvPr/>
        </p:nvSpPr>
        <p:spPr>
          <a:xfrm rot="3011561">
            <a:off x="8474812" y="4330185"/>
            <a:ext cx="1345837" cy="1286867"/>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0" name="Google Shape;670;p13"/>
          <p:cNvGrpSpPr/>
          <p:nvPr/>
        </p:nvGrpSpPr>
        <p:grpSpPr>
          <a:xfrm rot="3559955">
            <a:off x="-42012" y="-631342"/>
            <a:ext cx="1344348" cy="1995332"/>
            <a:chOff x="272875" y="1527563"/>
            <a:chExt cx="255950" cy="455000"/>
          </a:xfrm>
        </p:grpSpPr>
        <p:sp>
          <p:nvSpPr>
            <p:cNvPr id="671" name="Google Shape;671;p13"/>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3"/>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3"/>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3"/>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3"/>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3"/>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3"/>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3"/>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3"/>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3"/>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3"/>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3"/>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3"/>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3"/>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3"/>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3"/>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3"/>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3"/>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3"/>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3"/>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3"/>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3"/>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3"/>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3"/>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3"/>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3"/>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3"/>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3"/>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3"/>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3"/>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3"/>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3"/>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06" name="Google Shape;706;p13"/>
          <p:cNvPicPr preferRelativeResize="0"/>
          <p:nvPr/>
        </p:nvPicPr>
        <p:blipFill>
          <a:blip r:embed="rId3">
            <a:alphaModFix amt="74000"/>
          </a:blip>
          <a:stretch>
            <a:fillRect/>
          </a:stretch>
        </p:blipFill>
        <p:spPr>
          <a:xfrm rot="-10024386">
            <a:off x="7156213" y="-1143378"/>
            <a:ext cx="2894879" cy="2593329"/>
          </a:xfrm>
          <a:prstGeom prst="rect">
            <a:avLst/>
          </a:prstGeom>
          <a:noFill/>
          <a:ln>
            <a:noFill/>
          </a:ln>
        </p:spPr>
      </p:pic>
      <p:pic>
        <p:nvPicPr>
          <p:cNvPr id="707" name="Google Shape;707;p13"/>
          <p:cNvPicPr preferRelativeResize="0"/>
          <p:nvPr/>
        </p:nvPicPr>
        <p:blipFill>
          <a:blip r:embed="rId4">
            <a:alphaModFix amt="74000"/>
          </a:blip>
          <a:stretch>
            <a:fillRect/>
          </a:stretch>
        </p:blipFill>
        <p:spPr>
          <a:xfrm rot="-7120613" flipH="1">
            <a:off x="5305666" y="-1758350"/>
            <a:ext cx="2894876" cy="2593327"/>
          </a:xfrm>
          <a:prstGeom prst="rect">
            <a:avLst/>
          </a:prstGeom>
          <a:noFill/>
          <a:ln>
            <a:noFill/>
          </a:ln>
        </p:spPr>
      </p:pic>
      <p:sp>
        <p:nvSpPr>
          <p:cNvPr id="708" name="Google Shape;708;p13"/>
          <p:cNvSpPr txBox="1">
            <a:spLocks noGrp="1"/>
          </p:cNvSpPr>
          <p:nvPr>
            <p:ph type="title" hasCustomPrompt="1"/>
          </p:nvPr>
        </p:nvSpPr>
        <p:spPr>
          <a:xfrm>
            <a:off x="3170031"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09" name="Google Shape;709;p13"/>
          <p:cNvSpPr txBox="1">
            <a:spLocks noGrp="1"/>
          </p:cNvSpPr>
          <p:nvPr>
            <p:ph type="title" idx="2" hasCustomPrompt="1"/>
          </p:nvPr>
        </p:nvSpPr>
        <p:spPr>
          <a:xfrm>
            <a:off x="5686543" y="34174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0" name="Google Shape;710;p13"/>
          <p:cNvSpPr txBox="1">
            <a:spLocks noGrp="1"/>
          </p:cNvSpPr>
          <p:nvPr>
            <p:ph type="title" idx="3" hasCustomPrompt="1"/>
          </p:nvPr>
        </p:nvSpPr>
        <p:spPr>
          <a:xfrm>
            <a:off x="5697526"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1" name="Google Shape;711;p13"/>
          <p:cNvSpPr txBox="1">
            <a:spLocks noGrp="1"/>
          </p:cNvSpPr>
          <p:nvPr>
            <p:ph type="title" idx="4" hasCustomPrompt="1"/>
          </p:nvPr>
        </p:nvSpPr>
        <p:spPr>
          <a:xfrm>
            <a:off x="637282" y="3444201"/>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2" name="Google Shape;712;p13"/>
          <p:cNvSpPr txBox="1">
            <a:spLocks noGrp="1"/>
          </p:cNvSpPr>
          <p:nvPr>
            <p:ph type="title" idx="5" hasCustomPrompt="1"/>
          </p:nvPr>
        </p:nvSpPr>
        <p:spPr>
          <a:xfrm>
            <a:off x="637282"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3" name="Google Shape;713;p13"/>
          <p:cNvSpPr txBox="1">
            <a:spLocks noGrp="1"/>
          </p:cNvSpPr>
          <p:nvPr>
            <p:ph type="title" idx="6" hasCustomPrompt="1"/>
          </p:nvPr>
        </p:nvSpPr>
        <p:spPr>
          <a:xfrm>
            <a:off x="3170031" y="1667000"/>
            <a:ext cx="1036800" cy="577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4800"/>
              <a:buNone/>
              <a:defRPr sz="2500"/>
            </a:lvl1pPr>
            <a:lvl2pPr lvl="1"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714" name="Google Shape;714;p13"/>
          <p:cNvSpPr txBox="1">
            <a:spLocks noGrp="1"/>
          </p:cNvSpPr>
          <p:nvPr>
            <p:ph type="ctrTitle" idx="7"/>
          </p:nvPr>
        </p:nvSpPr>
        <p:spPr>
          <a:xfrm>
            <a:off x="416024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5" name="Google Shape;715;p13"/>
          <p:cNvSpPr txBox="1">
            <a:spLocks noGrp="1"/>
          </p:cNvSpPr>
          <p:nvPr>
            <p:ph type="subTitle" idx="1"/>
          </p:nvPr>
        </p:nvSpPr>
        <p:spPr>
          <a:xfrm>
            <a:off x="4160247"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6" name="Google Shape;716;p13"/>
          <p:cNvSpPr txBox="1">
            <a:spLocks noGrp="1"/>
          </p:cNvSpPr>
          <p:nvPr>
            <p:ph type="ctrTitle" idx="8"/>
          </p:nvPr>
        </p:nvSpPr>
        <p:spPr>
          <a:xfrm>
            <a:off x="6688381"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17" name="Google Shape;717;p13"/>
          <p:cNvSpPr txBox="1">
            <a:spLocks noGrp="1"/>
          </p:cNvSpPr>
          <p:nvPr>
            <p:ph type="subTitle" idx="9"/>
          </p:nvPr>
        </p:nvSpPr>
        <p:spPr>
          <a:xfrm>
            <a:off x="6688378"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18" name="Google Shape;718;p13"/>
          <p:cNvSpPr/>
          <p:nvPr/>
        </p:nvSpPr>
        <p:spPr>
          <a:xfrm>
            <a:off x="1150175" y="2700900"/>
            <a:ext cx="2525" cy="25"/>
          </a:xfrm>
          <a:custGeom>
            <a:avLst/>
            <a:gdLst/>
            <a:ahLst/>
            <a:cxnLst/>
            <a:rect l="l" t="t" r="r" b="b"/>
            <a:pathLst>
              <a:path w="101" h="1" extrusionOk="0">
                <a:moveTo>
                  <a:pt x="101" y="1"/>
                </a:moveTo>
                <a:lnTo>
                  <a:pt x="0" y="1"/>
                </a:lnTo>
                <a:lnTo>
                  <a:pt x="0" y="1"/>
                </a:lnTo>
                <a:close/>
              </a:path>
            </a:pathLst>
          </a:custGeom>
          <a:solidFill>
            <a:srgbClr val="CEF2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719" name="Google Shape;719;p13"/>
          <p:cNvSpPr txBox="1">
            <a:spLocks noGrp="1"/>
          </p:cNvSpPr>
          <p:nvPr>
            <p:ph type="ctrTitle" idx="13"/>
          </p:nvPr>
        </p:nvSpPr>
        <p:spPr>
          <a:xfrm>
            <a:off x="6688650"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0" name="Google Shape;720;p13"/>
          <p:cNvSpPr txBox="1">
            <a:spLocks noGrp="1"/>
          </p:cNvSpPr>
          <p:nvPr>
            <p:ph type="subTitle" idx="14"/>
          </p:nvPr>
        </p:nvSpPr>
        <p:spPr>
          <a:xfrm>
            <a:off x="6688665"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1" name="Google Shape;721;p13"/>
          <p:cNvSpPr txBox="1">
            <a:spLocks noGrp="1"/>
          </p:cNvSpPr>
          <p:nvPr>
            <p:ph type="ctrTitle" idx="15"/>
          </p:nvPr>
        </p:nvSpPr>
        <p:spPr>
          <a:xfrm>
            <a:off x="1622668" y="326740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2" name="Google Shape;722;p13"/>
          <p:cNvSpPr txBox="1">
            <a:spLocks noGrp="1"/>
          </p:cNvSpPr>
          <p:nvPr>
            <p:ph type="subTitle" idx="16"/>
          </p:nvPr>
        </p:nvSpPr>
        <p:spPr>
          <a:xfrm>
            <a:off x="1622669" y="3572896"/>
            <a:ext cx="1821000" cy="81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3" name="Google Shape;723;p13"/>
          <p:cNvSpPr txBox="1">
            <a:spLocks noGrp="1"/>
          </p:cNvSpPr>
          <p:nvPr>
            <p:ph type="ctrTitle" idx="17"/>
          </p:nvPr>
        </p:nvSpPr>
        <p:spPr>
          <a:xfrm>
            <a:off x="1622668"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4" name="Google Shape;724;p13"/>
          <p:cNvSpPr txBox="1">
            <a:spLocks noGrp="1"/>
          </p:cNvSpPr>
          <p:nvPr>
            <p:ph type="subTitle" idx="18"/>
          </p:nvPr>
        </p:nvSpPr>
        <p:spPr>
          <a:xfrm>
            <a:off x="1622669"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5" name="Google Shape;725;p13"/>
          <p:cNvSpPr txBox="1">
            <a:spLocks noGrp="1"/>
          </p:cNvSpPr>
          <p:nvPr>
            <p:ph type="ctrTitle" idx="19"/>
          </p:nvPr>
        </p:nvSpPr>
        <p:spPr>
          <a:xfrm>
            <a:off x="4160243" y="1490050"/>
            <a:ext cx="1821000" cy="4500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a:endParaRPr/>
          </a:p>
        </p:txBody>
      </p:sp>
      <p:sp>
        <p:nvSpPr>
          <p:cNvPr id="726" name="Google Shape;726;p13"/>
          <p:cNvSpPr txBox="1">
            <a:spLocks noGrp="1"/>
          </p:cNvSpPr>
          <p:nvPr>
            <p:ph type="subTitle" idx="20"/>
          </p:nvPr>
        </p:nvSpPr>
        <p:spPr>
          <a:xfrm>
            <a:off x="4160258" y="1791550"/>
            <a:ext cx="1821000" cy="79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727" name="Google Shape;727;p13"/>
          <p:cNvSpPr txBox="1">
            <a:spLocks noGrp="1"/>
          </p:cNvSpPr>
          <p:nvPr>
            <p:ph type="ctrTitle" idx="21"/>
          </p:nvPr>
        </p:nvSpPr>
        <p:spPr>
          <a:xfrm>
            <a:off x="720000" y="342524"/>
            <a:ext cx="77040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800"/>
              <a:buNone/>
              <a:defRPr/>
            </a:lvl1pPr>
            <a:lvl2pPr lvl="1" algn="ctr" rtl="0">
              <a:spcBef>
                <a:spcPts val="0"/>
              </a:spcBef>
              <a:spcAft>
                <a:spcPts val="0"/>
              </a:spcAft>
              <a:buSzPts val="800"/>
              <a:buNone/>
              <a:defRPr sz="800"/>
            </a:lvl2pPr>
            <a:lvl3pPr lvl="2" algn="ctr" rtl="0">
              <a:spcBef>
                <a:spcPts val="0"/>
              </a:spcBef>
              <a:spcAft>
                <a:spcPts val="0"/>
              </a:spcAft>
              <a:buSzPts val="800"/>
              <a:buNone/>
              <a:defRPr sz="800"/>
            </a:lvl3pPr>
            <a:lvl4pPr lvl="3" algn="ctr" rtl="0">
              <a:spcBef>
                <a:spcPts val="0"/>
              </a:spcBef>
              <a:spcAft>
                <a:spcPts val="0"/>
              </a:spcAft>
              <a:buSzPts val="800"/>
              <a:buNone/>
              <a:defRPr sz="800"/>
            </a:lvl4pPr>
            <a:lvl5pPr lvl="4" algn="ctr" rtl="0">
              <a:spcBef>
                <a:spcPts val="0"/>
              </a:spcBef>
              <a:spcAft>
                <a:spcPts val="0"/>
              </a:spcAft>
              <a:buSzPts val="800"/>
              <a:buNone/>
              <a:defRPr sz="800"/>
            </a:lvl5pPr>
            <a:lvl6pPr lvl="5" algn="ctr" rtl="0">
              <a:spcBef>
                <a:spcPts val="0"/>
              </a:spcBef>
              <a:spcAft>
                <a:spcPts val="0"/>
              </a:spcAft>
              <a:buSzPts val="800"/>
              <a:buNone/>
              <a:defRPr sz="800"/>
            </a:lvl6pPr>
            <a:lvl7pPr lvl="6" algn="ctr" rtl="0">
              <a:spcBef>
                <a:spcPts val="0"/>
              </a:spcBef>
              <a:spcAft>
                <a:spcPts val="0"/>
              </a:spcAft>
              <a:buSzPts val="800"/>
              <a:buNone/>
              <a:defRPr sz="800"/>
            </a:lvl7pPr>
            <a:lvl8pPr lvl="7" algn="ctr" rtl="0">
              <a:spcBef>
                <a:spcPts val="0"/>
              </a:spcBef>
              <a:spcAft>
                <a:spcPts val="0"/>
              </a:spcAft>
              <a:buSzPts val="800"/>
              <a:buNone/>
              <a:defRPr sz="800"/>
            </a:lvl8pPr>
            <a:lvl9pPr lvl="8" algn="ctr" rtl="0">
              <a:spcBef>
                <a:spcPts val="0"/>
              </a:spcBef>
              <a:spcAft>
                <a:spcPts val="0"/>
              </a:spcAft>
              <a:buSzPts val="800"/>
              <a:buNone/>
              <a:defRPr sz="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
  <p:cSld name="BLANK_1_1_1_1_1_1_2_1">
    <p:spTree>
      <p:nvGrpSpPr>
        <p:cNvPr id="1" name="Shape 1758"/>
        <p:cNvGrpSpPr/>
        <p:nvPr/>
      </p:nvGrpSpPr>
      <p:grpSpPr>
        <a:xfrm>
          <a:off x="0" y="0"/>
          <a:ext cx="0" cy="0"/>
          <a:chOff x="0" y="0"/>
          <a:chExt cx="0" cy="0"/>
        </a:xfrm>
      </p:grpSpPr>
      <p:pic>
        <p:nvPicPr>
          <p:cNvPr id="1759" name="Google Shape;1759;p30"/>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760" name="Google Shape;1760;p30"/>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761" name="Google Shape;1761;p30"/>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762" name="Google Shape;1762;p30"/>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763" name="Google Shape;1763;p30"/>
          <p:cNvGrpSpPr/>
          <p:nvPr/>
        </p:nvGrpSpPr>
        <p:grpSpPr>
          <a:xfrm rot="-2700000">
            <a:off x="167955" y="3080962"/>
            <a:ext cx="1344349" cy="2469678"/>
            <a:chOff x="272875" y="1419395"/>
            <a:chExt cx="255950" cy="563168"/>
          </a:xfrm>
        </p:grpSpPr>
        <p:sp>
          <p:nvSpPr>
            <p:cNvPr id="1764" name="Google Shape;1764;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0"/>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0"/>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0"/>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0"/>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0"/>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0"/>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9" name="Google Shape;1799;p30"/>
          <p:cNvGrpSpPr/>
          <p:nvPr/>
        </p:nvGrpSpPr>
        <p:grpSpPr>
          <a:xfrm rot="-2700000">
            <a:off x="8026513" y="-183341"/>
            <a:ext cx="1344349" cy="1995327"/>
            <a:chOff x="272875" y="1527563"/>
            <a:chExt cx="255950" cy="455000"/>
          </a:xfrm>
        </p:grpSpPr>
        <p:sp>
          <p:nvSpPr>
            <p:cNvPr id="1800" name="Google Shape;1800;p30"/>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0"/>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0"/>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0"/>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0"/>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0"/>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0"/>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0"/>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0"/>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0"/>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0"/>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0"/>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0"/>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0"/>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0"/>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0"/>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0"/>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0"/>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0"/>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0"/>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0"/>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0"/>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0"/>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0"/>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0"/>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0"/>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0"/>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0"/>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0"/>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0"/>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0"/>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0"/>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0"/>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0"/>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0"/>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5" name="Google Shape;1835;p30"/>
          <p:cNvSpPr txBox="1">
            <a:spLocks noGrp="1"/>
          </p:cNvSpPr>
          <p:nvPr>
            <p:ph type="ctrTitle"/>
          </p:nvPr>
        </p:nvSpPr>
        <p:spPr>
          <a:xfrm>
            <a:off x="720000" y="540000"/>
            <a:ext cx="7704000" cy="135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6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836" name="Google Shape;1836;p30"/>
          <p:cNvSpPr txBox="1">
            <a:spLocks noGrp="1"/>
          </p:cNvSpPr>
          <p:nvPr>
            <p:ph type="subTitle" idx="1"/>
          </p:nvPr>
        </p:nvSpPr>
        <p:spPr>
          <a:xfrm>
            <a:off x="720000" y="2603948"/>
            <a:ext cx="7704000" cy="966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837" name="Google Shape;1837;p30"/>
          <p:cNvSpPr txBox="1"/>
          <p:nvPr/>
        </p:nvSpPr>
        <p:spPr>
          <a:xfrm>
            <a:off x="2646000" y="3628979"/>
            <a:ext cx="3852000" cy="67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Open Sans SemiBold"/>
                <a:ea typeface="Open Sans SemiBold"/>
                <a:cs typeface="Open Sans SemiBold"/>
                <a:sym typeface="Open Sans SemiBold"/>
              </a:rPr>
              <a:t>CREDITS: This presentation template was created</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5">
                  <a:extLst>
                    <a:ext uri="{A12FA001-AC4F-418D-AE19-62706E023703}">
                      <ahyp:hlinkClr xmlns:ahyp="http://schemas.microsoft.com/office/drawing/2018/hyperlinkcolor" val="tx"/>
                    </a:ext>
                  </a:extLst>
                </a:hlinkClick>
              </a:rPr>
              <a:t>by Slidesgo,</a:t>
            </a:r>
            <a:r>
              <a:rPr lang="en" sz="1200" b="1">
                <a:solidFill>
                  <a:schemeClr val="dk2"/>
                </a:solidFill>
                <a:latin typeface="Open Sans"/>
                <a:ea typeface="Open Sans"/>
                <a:cs typeface="Open Sans"/>
                <a:sym typeface="Open Sans"/>
              </a:rPr>
              <a:t> </a:t>
            </a:r>
            <a:r>
              <a:rPr lang="en" sz="1200">
                <a:solidFill>
                  <a:schemeClr val="dk2"/>
                </a:solidFill>
                <a:latin typeface="Open Sans SemiBold"/>
                <a:ea typeface="Open Sans SemiBold"/>
                <a:cs typeface="Open Sans SemiBold"/>
                <a:sym typeface="Open Sans SemiBold"/>
              </a:rPr>
              <a:t>including icons</a:t>
            </a:r>
            <a:r>
              <a:rPr lang="en" sz="1200" b="1">
                <a:solidFill>
                  <a:schemeClr val="dk2"/>
                </a:solidFill>
                <a:latin typeface="Open Sans"/>
                <a:ea typeface="Open Sans"/>
                <a:cs typeface="Open Sans"/>
                <a:sym typeface="Open Sans"/>
              </a:rPr>
              <a:t> </a:t>
            </a:r>
            <a:r>
              <a:rPr lang="en" sz="1200" b="1">
                <a:solidFill>
                  <a:schemeClr val="dk2"/>
                </a:solidFill>
                <a:uFill>
                  <a:noFill/>
                </a:uFill>
                <a:latin typeface="Open Sans"/>
                <a:ea typeface="Open Sans"/>
                <a:cs typeface="Open Sans"/>
                <a:sym typeface="Open Sans"/>
                <a:hlinkClick r:id="rId6">
                  <a:extLst>
                    <a:ext uri="{A12FA001-AC4F-418D-AE19-62706E023703}">
                      <ahyp:hlinkClr xmlns:ahyp="http://schemas.microsoft.com/office/drawing/2018/hyperlinkcolor" val="tx"/>
                    </a:ext>
                  </a:extLst>
                </a:hlinkClick>
              </a:rPr>
              <a:t>by Flaticon,</a:t>
            </a:r>
            <a:r>
              <a:rPr lang="en" sz="1200" b="1">
                <a:solidFill>
                  <a:schemeClr val="dk2"/>
                </a:solidFill>
                <a:latin typeface="Open Sans"/>
                <a:ea typeface="Open Sans"/>
                <a:cs typeface="Open Sans"/>
                <a:sym typeface="Open Sans"/>
              </a:rPr>
              <a:t> i</a:t>
            </a:r>
            <a:r>
              <a:rPr lang="en" sz="1200">
                <a:solidFill>
                  <a:schemeClr val="dk2"/>
                </a:solidFill>
                <a:latin typeface="Open Sans SemiBold"/>
                <a:ea typeface="Open Sans SemiBold"/>
                <a:cs typeface="Open Sans SemiBold"/>
                <a:sym typeface="Open Sans SemiBold"/>
              </a:rPr>
              <a:t>nfographics &amp; images </a:t>
            </a:r>
            <a:r>
              <a:rPr lang="en" sz="1200" b="1">
                <a:solidFill>
                  <a:schemeClr val="dk2"/>
                </a:solidFill>
                <a:uFill>
                  <a:noFill/>
                </a:uFill>
                <a:latin typeface="Open Sans"/>
                <a:ea typeface="Open Sans"/>
                <a:cs typeface="Open Sans"/>
                <a:sym typeface="Open Sans"/>
                <a:hlinkClick r:id="rId7">
                  <a:extLst>
                    <a:ext uri="{A12FA001-AC4F-418D-AE19-62706E023703}">
                      <ahyp:hlinkClr xmlns:ahyp="http://schemas.microsoft.com/office/drawing/2018/hyperlinkcolor" val="tx"/>
                    </a:ext>
                  </a:extLst>
                </a:hlinkClick>
              </a:rPr>
              <a:t>by Freepik</a:t>
            </a:r>
            <a:r>
              <a:rPr lang="en" sz="1200" b="1">
                <a:solidFill>
                  <a:schemeClr val="dk2"/>
                </a:solidFill>
                <a:latin typeface="Open Sans"/>
                <a:ea typeface="Open Sans"/>
                <a:cs typeface="Open Sans"/>
                <a:sym typeface="Open Sans"/>
              </a:rPr>
              <a:t> </a:t>
            </a:r>
            <a:endParaRPr sz="1200" b="1">
              <a:solidFill>
                <a:schemeClr val="dk2"/>
              </a:solidFill>
              <a:latin typeface="Open Sans"/>
              <a:ea typeface="Open Sans"/>
              <a:cs typeface="Open Sans"/>
              <a:sym typeface="Open Sans"/>
            </a:endParaRPr>
          </a:p>
        </p:txBody>
      </p:sp>
      <p:sp>
        <p:nvSpPr>
          <p:cNvPr id="1838" name="Google Shape;1838;p30"/>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839"/>
        <p:cNvGrpSpPr/>
        <p:nvPr/>
      </p:nvGrpSpPr>
      <p:grpSpPr>
        <a:xfrm>
          <a:off x="0" y="0"/>
          <a:ext cx="0" cy="0"/>
          <a:chOff x="0" y="0"/>
          <a:chExt cx="0" cy="0"/>
        </a:xfrm>
      </p:grpSpPr>
      <p:pic>
        <p:nvPicPr>
          <p:cNvPr id="1840" name="Google Shape;1840;p31"/>
          <p:cNvPicPr preferRelativeResize="0"/>
          <p:nvPr/>
        </p:nvPicPr>
        <p:blipFill>
          <a:blip r:embed="rId2">
            <a:alphaModFix amt="76000"/>
          </a:blip>
          <a:stretch>
            <a:fillRect/>
          </a:stretch>
        </p:blipFill>
        <p:spPr>
          <a:xfrm rot="2453973">
            <a:off x="1248590" y="2532214"/>
            <a:ext cx="4232748" cy="1576274"/>
          </a:xfrm>
          <a:prstGeom prst="rect">
            <a:avLst/>
          </a:prstGeom>
          <a:noFill/>
          <a:ln>
            <a:noFill/>
          </a:ln>
        </p:spPr>
      </p:pic>
      <p:pic>
        <p:nvPicPr>
          <p:cNvPr id="1841" name="Google Shape;1841;p31"/>
          <p:cNvPicPr preferRelativeResize="0"/>
          <p:nvPr/>
        </p:nvPicPr>
        <p:blipFill>
          <a:blip r:embed="rId2">
            <a:alphaModFix amt="76000"/>
          </a:blip>
          <a:stretch>
            <a:fillRect/>
          </a:stretch>
        </p:blipFill>
        <p:spPr>
          <a:xfrm rot="2453973">
            <a:off x="-1738310" y="4081814"/>
            <a:ext cx="4232748" cy="1576274"/>
          </a:xfrm>
          <a:prstGeom prst="rect">
            <a:avLst/>
          </a:prstGeom>
          <a:noFill/>
          <a:ln>
            <a:noFill/>
          </a:ln>
        </p:spPr>
      </p:pic>
      <p:pic>
        <p:nvPicPr>
          <p:cNvPr id="1842" name="Google Shape;1842;p31"/>
          <p:cNvPicPr preferRelativeResize="0"/>
          <p:nvPr/>
        </p:nvPicPr>
        <p:blipFill>
          <a:blip r:embed="rId3">
            <a:alphaModFix amt="76000"/>
          </a:blip>
          <a:stretch>
            <a:fillRect/>
          </a:stretch>
        </p:blipFill>
        <p:spPr>
          <a:xfrm rot="2453973">
            <a:off x="6716115" y="-248136"/>
            <a:ext cx="4232748" cy="1576274"/>
          </a:xfrm>
          <a:prstGeom prst="rect">
            <a:avLst/>
          </a:prstGeom>
          <a:noFill/>
          <a:ln>
            <a:noFill/>
          </a:ln>
        </p:spPr>
      </p:pic>
      <p:pic>
        <p:nvPicPr>
          <p:cNvPr id="1843" name="Google Shape;1843;p31"/>
          <p:cNvPicPr preferRelativeResize="0"/>
          <p:nvPr/>
        </p:nvPicPr>
        <p:blipFill>
          <a:blip r:embed="rId4">
            <a:alphaModFix amt="47000"/>
          </a:blip>
          <a:stretch>
            <a:fillRect/>
          </a:stretch>
        </p:blipFill>
        <p:spPr>
          <a:xfrm rot="10800000">
            <a:off x="1630988" y="143888"/>
            <a:ext cx="5882026" cy="4855727"/>
          </a:xfrm>
          <a:prstGeom prst="rect">
            <a:avLst/>
          </a:prstGeom>
          <a:noFill/>
          <a:ln>
            <a:noFill/>
          </a:ln>
        </p:spPr>
      </p:pic>
      <p:grpSp>
        <p:nvGrpSpPr>
          <p:cNvPr id="1844" name="Google Shape;1844;p31"/>
          <p:cNvGrpSpPr/>
          <p:nvPr/>
        </p:nvGrpSpPr>
        <p:grpSpPr>
          <a:xfrm rot="-2700000">
            <a:off x="167955" y="3080962"/>
            <a:ext cx="1344349" cy="2469678"/>
            <a:chOff x="272875" y="1419395"/>
            <a:chExt cx="255950" cy="563168"/>
          </a:xfrm>
        </p:grpSpPr>
        <p:sp>
          <p:nvSpPr>
            <p:cNvPr id="1845" name="Google Shape;1845;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1"/>
            <p:cNvSpPr/>
            <p:nvPr/>
          </p:nvSpPr>
          <p:spPr>
            <a:xfrm>
              <a:off x="369050" y="1615955"/>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1"/>
            <p:cNvSpPr/>
            <p:nvPr/>
          </p:nvSpPr>
          <p:spPr>
            <a:xfrm>
              <a:off x="490635" y="1582215"/>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1"/>
            <p:cNvSpPr/>
            <p:nvPr/>
          </p:nvSpPr>
          <p:spPr>
            <a:xfrm>
              <a:off x="438343" y="1487068"/>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1"/>
            <p:cNvSpPr/>
            <p:nvPr/>
          </p:nvSpPr>
          <p:spPr>
            <a:xfrm>
              <a:off x="360075" y="195388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1"/>
            <p:cNvSpPr/>
            <p:nvPr/>
          </p:nvSpPr>
          <p:spPr>
            <a:xfrm>
              <a:off x="394558" y="1560904"/>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1"/>
            <p:cNvSpPr/>
            <p:nvPr/>
          </p:nvSpPr>
          <p:spPr>
            <a:xfrm>
              <a:off x="418850" y="1419395"/>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31"/>
          <p:cNvGrpSpPr/>
          <p:nvPr/>
        </p:nvGrpSpPr>
        <p:grpSpPr>
          <a:xfrm rot="-2700000">
            <a:off x="8026513" y="-183341"/>
            <a:ext cx="1344349" cy="1995327"/>
            <a:chOff x="272875" y="1527563"/>
            <a:chExt cx="255950" cy="455000"/>
          </a:xfrm>
        </p:grpSpPr>
        <p:sp>
          <p:nvSpPr>
            <p:cNvPr id="1881" name="Google Shape;1881;p31"/>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1"/>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1"/>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1"/>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1"/>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1"/>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1"/>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1"/>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1"/>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1"/>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1"/>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1"/>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1"/>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1"/>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1"/>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1"/>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1"/>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1"/>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1"/>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1"/>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1"/>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1"/>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1"/>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1"/>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1"/>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1"/>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1"/>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1"/>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1"/>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1"/>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1"/>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1"/>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1"/>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1"/>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1"/>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16" name="Google Shape;1916;p31"/>
          <p:cNvSpPr/>
          <p:nvPr/>
        </p:nvSpPr>
        <p:spPr>
          <a:xfrm>
            <a:off x="5570568" y="-2413037"/>
            <a:ext cx="4624024" cy="7256966"/>
          </a:xfrm>
          <a:custGeom>
            <a:avLst/>
            <a:gdLst/>
            <a:ahLst/>
            <a:cxnLst/>
            <a:rect l="l" t="t" r="r" b="b"/>
            <a:pathLst>
              <a:path w="55812" h="94461" extrusionOk="0">
                <a:moveTo>
                  <a:pt x="36054" y="83719"/>
                </a:moveTo>
                <a:cubicBezTo>
                  <a:pt x="36059" y="85810"/>
                  <a:pt x="36230" y="87883"/>
                  <a:pt x="36585" y="89937"/>
                </a:cubicBezTo>
                <a:cubicBezTo>
                  <a:pt x="36680" y="90449"/>
                  <a:pt x="36775" y="90942"/>
                  <a:pt x="36888" y="91454"/>
                </a:cubicBezTo>
                <a:cubicBezTo>
                  <a:pt x="36926" y="91719"/>
                  <a:pt x="37002" y="91984"/>
                  <a:pt x="37059" y="92250"/>
                </a:cubicBezTo>
                <a:cubicBezTo>
                  <a:pt x="37097" y="92439"/>
                  <a:pt x="37305" y="92856"/>
                  <a:pt x="37211" y="93046"/>
                </a:cubicBezTo>
                <a:cubicBezTo>
                  <a:pt x="37154" y="93160"/>
                  <a:pt x="36831" y="93255"/>
                  <a:pt x="36718" y="93311"/>
                </a:cubicBezTo>
                <a:cubicBezTo>
                  <a:pt x="36509" y="93425"/>
                  <a:pt x="36282" y="93539"/>
                  <a:pt x="36035" y="93634"/>
                </a:cubicBezTo>
                <a:cubicBezTo>
                  <a:pt x="35599" y="93804"/>
                  <a:pt x="35144" y="93937"/>
                  <a:pt x="34689" y="93994"/>
                </a:cubicBezTo>
                <a:cubicBezTo>
                  <a:pt x="34597" y="94004"/>
                  <a:pt x="34505" y="94009"/>
                  <a:pt x="34414" y="94009"/>
                </a:cubicBezTo>
                <a:cubicBezTo>
                  <a:pt x="33623" y="94009"/>
                  <a:pt x="32889" y="93638"/>
                  <a:pt x="32566" y="92856"/>
                </a:cubicBezTo>
                <a:cubicBezTo>
                  <a:pt x="32244" y="92041"/>
                  <a:pt x="32471" y="91093"/>
                  <a:pt x="32756" y="90297"/>
                </a:cubicBezTo>
                <a:cubicBezTo>
                  <a:pt x="33362" y="88572"/>
                  <a:pt x="34234" y="86923"/>
                  <a:pt x="35125" y="85331"/>
                </a:cubicBezTo>
                <a:cubicBezTo>
                  <a:pt x="35426" y="84788"/>
                  <a:pt x="35736" y="84251"/>
                  <a:pt x="36054" y="83719"/>
                </a:cubicBezTo>
                <a:close/>
                <a:moveTo>
                  <a:pt x="43850" y="72899"/>
                </a:moveTo>
                <a:cubicBezTo>
                  <a:pt x="43926" y="74041"/>
                  <a:pt x="43988" y="75183"/>
                  <a:pt x="44035" y="76326"/>
                </a:cubicBezTo>
                <a:cubicBezTo>
                  <a:pt x="44111" y="78487"/>
                  <a:pt x="44149" y="80629"/>
                  <a:pt x="44130" y="82790"/>
                </a:cubicBezTo>
                <a:cubicBezTo>
                  <a:pt x="44111" y="83871"/>
                  <a:pt x="44092" y="84970"/>
                  <a:pt x="44054" y="86051"/>
                </a:cubicBezTo>
                <a:cubicBezTo>
                  <a:pt x="44016" y="87037"/>
                  <a:pt x="44092" y="88117"/>
                  <a:pt x="43864" y="89065"/>
                </a:cubicBezTo>
                <a:cubicBezTo>
                  <a:pt x="43789" y="89463"/>
                  <a:pt x="43599" y="89823"/>
                  <a:pt x="43334" y="90127"/>
                </a:cubicBezTo>
                <a:cubicBezTo>
                  <a:pt x="43194" y="90249"/>
                  <a:pt x="43052" y="90301"/>
                  <a:pt x="42914" y="90301"/>
                </a:cubicBezTo>
                <a:cubicBezTo>
                  <a:pt x="42585" y="90301"/>
                  <a:pt x="42287" y="90001"/>
                  <a:pt x="42139" y="89653"/>
                </a:cubicBezTo>
                <a:cubicBezTo>
                  <a:pt x="41874" y="88970"/>
                  <a:pt x="41760" y="88193"/>
                  <a:pt x="41609" y="87473"/>
                </a:cubicBezTo>
                <a:cubicBezTo>
                  <a:pt x="41324" y="86165"/>
                  <a:pt x="41021" y="84724"/>
                  <a:pt x="40149" y="83643"/>
                </a:cubicBezTo>
                <a:cubicBezTo>
                  <a:pt x="39770" y="83169"/>
                  <a:pt x="39277" y="82809"/>
                  <a:pt x="38708" y="82582"/>
                </a:cubicBezTo>
                <a:cubicBezTo>
                  <a:pt x="38695" y="82577"/>
                  <a:pt x="38683" y="82574"/>
                  <a:pt x="38671" y="82574"/>
                </a:cubicBezTo>
                <a:cubicBezTo>
                  <a:pt x="38594" y="82574"/>
                  <a:pt x="38540" y="82668"/>
                  <a:pt x="38557" y="82733"/>
                </a:cubicBezTo>
                <a:cubicBezTo>
                  <a:pt x="38917" y="84667"/>
                  <a:pt x="39277" y="86601"/>
                  <a:pt x="39618" y="88534"/>
                </a:cubicBezTo>
                <a:lnTo>
                  <a:pt x="40149" y="91397"/>
                </a:lnTo>
                <a:cubicBezTo>
                  <a:pt x="40263" y="92136"/>
                  <a:pt x="40452" y="92875"/>
                  <a:pt x="40187" y="93596"/>
                </a:cubicBezTo>
                <a:cubicBezTo>
                  <a:pt x="40092" y="93861"/>
                  <a:pt x="39921" y="94183"/>
                  <a:pt x="39618" y="94240"/>
                </a:cubicBezTo>
                <a:cubicBezTo>
                  <a:pt x="39604" y="94243"/>
                  <a:pt x="39590" y="94244"/>
                  <a:pt x="39576" y="94244"/>
                </a:cubicBezTo>
                <a:cubicBezTo>
                  <a:pt x="39294" y="94244"/>
                  <a:pt x="39081" y="93717"/>
                  <a:pt x="38955" y="93482"/>
                </a:cubicBezTo>
                <a:cubicBezTo>
                  <a:pt x="38670" y="92856"/>
                  <a:pt x="38462" y="92193"/>
                  <a:pt x="38348" y="91511"/>
                </a:cubicBezTo>
                <a:cubicBezTo>
                  <a:pt x="38083" y="90146"/>
                  <a:pt x="38045" y="88762"/>
                  <a:pt x="37855" y="87397"/>
                </a:cubicBezTo>
                <a:cubicBezTo>
                  <a:pt x="37647" y="85994"/>
                  <a:pt x="37230" y="84610"/>
                  <a:pt x="36244" y="83549"/>
                </a:cubicBezTo>
                <a:cubicBezTo>
                  <a:pt x="36227" y="83526"/>
                  <a:pt x="36203" y="83515"/>
                  <a:pt x="36178" y="83514"/>
                </a:cubicBezTo>
                <a:lnTo>
                  <a:pt x="36178" y="83514"/>
                </a:lnTo>
                <a:cubicBezTo>
                  <a:pt x="38436" y="79777"/>
                  <a:pt x="41102" y="76305"/>
                  <a:pt x="43850" y="72899"/>
                </a:cubicBezTo>
                <a:close/>
                <a:moveTo>
                  <a:pt x="124" y="0"/>
                </a:moveTo>
                <a:cubicBezTo>
                  <a:pt x="60" y="0"/>
                  <a:pt x="1" y="49"/>
                  <a:pt x="36" y="119"/>
                </a:cubicBezTo>
                <a:lnTo>
                  <a:pt x="17" y="119"/>
                </a:lnTo>
                <a:cubicBezTo>
                  <a:pt x="2955" y="8498"/>
                  <a:pt x="5989" y="16839"/>
                  <a:pt x="9135" y="25123"/>
                </a:cubicBezTo>
                <a:cubicBezTo>
                  <a:pt x="9894" y="27152"/>
                  <a:pt x="10671" y="29180"/>
                  <a:pt x="11467" y="31208"/>
                </a:cubicBezTo>
                <a:cubicBezTo>
                  <a:pt x="12168" y="33028"/>
                  <a:pt x="12794" y="34905"/>
                  <a:pt x="13647" y="36649"/>
                </a:cubicBezTo>
                <a:cubicBezTo>
                  <a:pt x="14292" y="37976"/>
                  <a:pt x="15221" y="39246"/>
                  <a:pt x="16623" y="39796"/>
                </a:cubicBezTo>
                <a:cubicBezTo>
                  <a:pt x="17283" y="40054"/>
                  <a:pt x="17979" y="40142"/>
                  <a:pt x="18690" y="40142"/>
                </a:cubicBezTo>
                <a:cubicBezTo>
                  <a:pt x="19959" y="40142"/>
                  <a:pt x="21272" y="39862"/>
                  <a:pt x="22500" y="39777"/>
                </a:cubicBezTo>
                <a:cubicBezTo>
                  <a:pt x="23246" y="39726"/>
                  <a:pt x="23995" y="39701"/>
                  <a:pt x="24747" y="39701"/>
                </a:cubicBezTo>
                <a:cubicBezTo>
                  <a:pt x="26249" y="39701"/>
                  <a:pt x="27757" y="39802"/>
                  <a:pt x="29249" y="40004"/>
                </a:cubicBezTo>
                <a:cubicBezTo>
                  <a:pt x="31106" y="40270"/>
                  <a:pt x="33021" y="40668"/>
                  <a:pt x="34727" y="41502"/>
                </a:cubicBezTo>
                <a:cubicBezTo>
                  <a:pt x="36433" y="42317"/>
                  <a:pt x="37836" y="43682"/>
                  <a:pt x="38708" y="45350"/>
                </a:cubicBezTo>
                <a:cubicBezTo>
                  <a:pt x="39580" y="46981"/>
                  <a:pt x="40054" y="48782"/>
                  <a:pt x="40471" y="50545"/>
                </a:cubicBezTo>
                <a:cubicBezTo>
                  <a:pt x="42179" y="57664"/>
                  <a:pt x="43282" y="64918"/>
                  <a:pt x="43803" y="72216"/>
                </a:cubicBezTo>
                <a:lnTo>
                  <a:pt x="43803" y="72216"/>
                </a:lnTo>
                <a:cubicBezTo>
                  <a:pt x="43494" y="72599"/>
                  <a:pt x="43186" y="72983"/>
                  <a:pt x="42879" y="73369"/>
                </a:cubicBezTo>
                <a:cubicBezTo>
                  <a:pt x="40831" y="75966"/>
                  <a:pt x="38822" y="78601"/>
                  <a:pt x="37021" y="81387"/>
                </a:cubicBezTo>
                <a:cubicBezTo>
                  <a:pt x="35277" y="84098"/>
                  <a:pt x="33571" y="87018"/>
                  <a:pt x="32471" y="90070"/>
                </a:cubicBezTo>
                <a:cubicBezTo>
                  <a:pt x="31997" y="91359"/>
                  <a:pt x="31770" y="93198"/>
                  <a:pt x="33154" y="94013"/>
                </a:cubicBezTo>
                <a:cubicBezTo>
                  <a:pt x="33534" y="94235"/>
                  <a:pt x="33946" y="94326"/>
                  <a:pt x="34367" y="94326"/>
                </a:cubicBezTo>
                <a:cubicBezTo>
                  <a:pt x="35456" y="94326"/>
                  <a:pt x="36609" y="93717"/>
                  <a:pt x="37457" y="93198"/>
                </a:cubicBezTo>
                <a:cubicBezTo>
                  <a:pt x="37514" y="93160"/>
                  <a:pt x="37533" y="93103"/>
                  <a:pt x="37514" y="93046"/>
                </a:cubicBezTo>
                <a:cubicBezTo>
                  <a:pt x="36725" y="90076"/>
                  <a:pt x="36309" y="87016"/>
                  <a:pt x="36300" y="83937"/>
                </a:cubicBezTo>
                <a:lnTo>
                  <a:pt x="36300" y="83937"/>
                </a:lnTo>
                <a:cubicBezTo>
                  <a:pt x="38208" y="86250"/>
                  <a:pt x="37579" y="89653"/>
                  <a:pt x="38348" y="92383"/>
                </a:cubicBezTo>
                <a:cubicBezTo>
                  <a:pt x="38500" y="93065"/>
                  <a:pt x="38803" y="93710"/>
                  <a:pt x="39201" y="94297"/>
                </a:cubicBezTo>
                <a:cubicBezTo>
                  <a:pt x="39289" y="94413"/>
                  <a:pt x="39407" y="94460"/>
                  <a:pt x="39532" y="94460"/>
                </a:cubicBezTo>
                <a:cubicBezTo>
                  <a:pt x="39756" y="94460"/>
                  <a:pt x="40003" y="94309"/>
                  <a:pt x="40149" y="94127"/>
                </a:cubicBezTo>
                <a:cubicBezTo>
                  <a:pt x="40490" y="93728"/>
                  <a:pt x="40566" y="93103"/>
                  <a:pt x="40547" y="92591"/>
                </a:cubicBezTo>
                <a:cubicBezTo>
                  <a:pt x="40509" y="91681"/>
                  <a:pt x="40244" y="90752"/>
                  <a:pt x="40092" y="89861"/>
                </a:cubicBezTo>
                <a:cubicBezTo>
                  <a:pt x="39670" y="87551"/>
                  <a:pt x="39266" y="85241"/>
                  <a:pt x="38846" y="82914"/>
                </a:cubicBezTo>
                <a:lnTo>
                  <a:pt x="38846" y="82914"/>
                </a:lnTo>
                <a:cubicBezTo>
                  <a:pt x="40217" y="83575"/>
                  <a:pt x="40753" y="85091"/>
                  <a:pt x="41116" y="86487"/>
                </a:cubicBezTo>
                <a:cubicBezTo>
                  <a:pt x="41305" y="87245"/>
                  <a:pt x="41438" y="88022"/>
                  <a:pt x="41628" y="88781"/>
                </a:cubicBezTo>
                <a:cubicBezTo>
                  <a:pt x="41760" y="89349"/>
                  <a:pt x="41874" y="90146"/>
                  <a:pt x="42443" y="90468"/>
                </a:cubicBezTo>
                <a:cubicBezTo>
                  <a:pt x="42589" y="90550"/>
                  <a:pt x="42735" y="90587"/>
                  <a:pt x="42876" y="90587"/>
                </a:cubicBezTo>
                <a:cubicBezTo>
                  <a:pt x="43193" y="90587"/>
                  <a:pt x="43484" y="90402"/>
                  <a:pt x="43694" y="90127"/>
                </a:cubicBezTo>
                <a:cubicBezTo>
                  <a:pt x="44168" y="89539"/>
                  <a:pt x="44225" y="88781"/>
                  <a:pt x="44263" y="88060"/>
                </a:cubicBezTo>
                <a:cubicBezTo>
                  <a:pt x="44376" y="85842"/>
                  <a:pt x="44433" y="83624"/>
                  <a:pt x="44433" y="81425"/>
                </a:cubicBezTo>
                <a:cubicBezTo>
                  <a:pt x="44433" y="78462"/>
                  <a:pt x="44333" y="75502"/>
                  <a:pt x="44134" y="72549"/>
                </a:cubicBezTo>
                <a:lnTo>
                  <a:pt x="44134" y="72549"/>
                </a:lnTo>
                <a:cubicBezTo>
                  <a:pt x="45525" y="70831"/>
                  <a:pt x="46934" y="69129"/>
                  <a:pt x="48319" y="67416"/>
                </a:cubicBezTo>
                <a:cubicBezTo>
                  <a:pt x="50916" y="64213"/>
                  <a:pt x="53457" y="60952"/>
                  <a:pt x="55694" y="57464"/>
                </a:cubicBezTo>
                <a:cubicBezTo>
                  <a:pt x="55812" y="57293"/>
                  <a:pt x="55657" y="57122"/>
                  <a:pt x="55493" y="57122"/>
                </a:cubicBezTo>
                <a:cubicBezTo>
                  <a:pt x="55421" y="57122"/>
                  <a:pt x="55348" y="57155"/>
                  <a:pt x="55295" y="57236"/>
                </a:cubicBezTo>
                <a:cubicBezTo>
                  <a:pt x="51966" y="62402"/>
                  <a:pt x="47953" y="67087"/>
                  <a:pt x="44086" y="71866"/>
                </a:cubicBezTo>
                <a:lnTo>
                  <a:pt x="44086" y="71866"/>
                </a:lnTo>
                <a:cubicBezTo>
                  <a:pt x="43682" y="66321"/>
                  <a:pt x="42926" y="60806"/>
                  <a:pt x="41817" y="55360"/>
                </a:cubicBezTo>
                <a:cubicBezTo>
                  <a:pt x="41400" y="53255"/>
                  <a:pt x="40945" y="51132"/>
                  <a:pt x="40376" y="49066"/>
                </a:cubicBezTo>
                <a:cubicBezTo>
                  <a:pt x="39921" y="47379"/>
                  <a:pt x="39315" y="45673"/>
                  <a:pt x="38310" y="44213"/>
                </a:cubicBezTo>
                <a:cubicBezTo>
                  <a:pt x="36130" y="41104"/>
                  <a:pt x="32301" y="40175"/>
                  <a:pt x="28737" y="39739"/>
                </a:cubicBezTo>
                <a:cubicBezTo>
                  <a:pt x="27406" y="39567"/>
                  <a:pt x="26076" y="39485"/>
                  <a:pt x="24745" y="39485"/>
                </a:cubicBezTo>
                <a:cubicBezTo>
                  <a:pt x="23877" y="39485"/>
                  <a:pt x="23008" y="39520"/>
                  <a:pt x="22140" y="39587"/>
                </a:cubicBezTo>
                <a:cubicBezTo>
                  <a:pt x="21041" y="39680"/>
                  <a:pt x="19854" y="39911"/>
                  <a:pt x="18707" y="39911"/>
                </a:cubicBezTo>
                <a:cubicBezTo>
                  <a:pt x="17736" y="39911"/>
                  <a:pt x="16794" y="39745"/>
                  <a:pt x="15960" y="39189"/>
                </a:cubicBezTo>
                <a:cubicBezTo>
                  <a:pt x="14519" y="38204"/>
                  <a:pt x="13780" y="36479"/>
                  <a:pt x="13173" y="34924"/>
                </a:cubicBezTo>
                <a:cubicBezTo>
                  <a:pt x="12339" y="32820"/>
                  <a:pt x="11543" y="30735"/>
                  <a:pt x="10728" y="28630"/>
                </a:cubicBezTo>
                <a:cubicBezTo>
                  <a:pt x="7505" y="20194"/>
                  <a:pt x="4377" y="11721"/>
                  <a:pt x="1344" y="3228"/>
                </a:cubicBezTo>
                <a:cubicBezTo>
                  <a:pt x="965" y="2166"/>
                  <a:pt x="586" y="1124"/>
                  <a:pt x="226" y="62"/>
                </a:cubicBezTo>
                <a:cubicBezTo>
                  <a:pt x="204" y="19"/>
                  <a:pt x="163" y="0"/>
                  <a:pt x="124" y="0"/>
                </a:cubicBezTo>
                <a:close/>
              </a:path>
            </a:pathLst>
          </a:custGeom>
          <a:solidFill>
            <a:srgbClr val="1C5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917"/>
        <p:cNvGrpSpPr/>
        <p:nvPr/>
      </p:nvGrpSpPr>
      <p:grpSpPr>
        <a:xfrm>
          <a:off x="0" y="0"/>
          <a:ext cx="0" cy="0"/>
          <a:chOff x="0" y="0"/>
          <a:chExt cx="0" cy="0"/>
        </a:xfrm>
      </p:grpSpPr>
      <p:pic>
        <p:nvPicPr>
          <p:cNvPr id="1918" name="Google Shape;1918;p32"/>
          <p:cNvPicPr preferRelativeResize="0"/>
          <p:nvPr/>
        </p:nvPicPr>
        <p:blipFill>
          <a:blip r:embed="rId2">
            <a:alphaModFix amt="66000"/>
          </a:blip>
          <a:stretch>
            <a:fillRect/>
          </a:stretch>
        </p:blipFill>
        <p:spPr>
          <a:xfrm rot="5399990" flipH="1">
            <a:off x="7705516" y="-598319"/>
            <a:ext cx="3297389" cy="2276637"/>
          </a:xfrm>
          <a:prstGeom prst="rect">
            <a:avLst/>
          </a:prstGeom>
          <a:noFill/>
          <a:ln>
            <a:noFill/>
          </a:ln>
        </p:spPr>
      </p:pic>
      <p:grpSp>
        <p:nvGrpSpPr>
          <p:cNvPr id="1919" name="Google Shape;1919;p32"/>
          <p:cNvGrpSpPr/>
          <p:nvPr/>
        </p:nvGrpSpPr>
        <p:grpSpPr>
          <a:xfrm rot="-987768">
            <a:off x="7751817" y="-266278"/>
            <a:ext cx="1344359" cy="1995308"/>
            <a:chOff x="272875" y="1527563"/>
            <a:chExt cx="255950" cy="455000"/>
          </a:xfrm>
        </p:grpSpPr>
        <p:sp>
          <p:nvSpPr>
            <p:cNvPr id="1920" name="Google Shape;1920;p32"/>
            <p:cNvSpPr/>
            <p:nvPr/>
          </p:nvSpPr>
          <p:spPr>
            <a:xfrm>
              <a:off x="471925" y="1963988"/>
              <a:ext cx="26575" cy="18575"/>
            </a:xfrm>
            <a:custGeom>
              <a:avLst/>
              <a:gdLst/>
              <a:ahLst/>
              <a:cxnLst/>
              <a:rect l="l" t="t" r="r" b="b"/>
              <a:pathLst>
                <a:path w="1063" h="743" extrusionOk="0">
                  <a:moveTo>
                    <a:pt x="724" y="0"/>
                  </a:moveTo>
                  <a:cubicBezTo>
                    <a:pt x="636" y="0"/>
                    <a:pt x="547" y="14"/>
                    <a:pt x="512" y="41"/>
                  </a:cubicBezTo>
                  <a:cubicBezTo>
                    <a:pt x="323" y="230"/>
                    <a:pt x="152" y="420"/>
                    <a:pt x="0" y="628"/>
                  </a:cubicBezTo>
                  <a:lnTo>
                    <a:pt x="57" y="742"/>
                  </a:lnTo>
                  <a:cubicBezTo>
                    <a:pt x="247" y="742"/>
                    <a:pt x="436" y="704"/>
                    <a:pt x="626" y="647"/>
                  </a:cubicBezTo>
                  <a:cubicBezTo>
                    <a:pt x="929" y="496"/>
                    <a:pt x="1062" y="249"/>
                    <a:pt x="948" y="60"/>
                  </a:cubicBezTo>
                  <a:cubicBezTo>
                    <a:pt x="928" y="19"/>
                    <a:pt x="826" y="0"/>
                    <a:pt x="72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2"/>
            <p:cNvSpPr/>
            <p:nvPr/>
          </p:nvSpPr>
          <p:spPr>
            <a:xfrm>
              <a:off x="366725" y="1787738"/>
              <a:ext cx="29875" cy="22300"/>
            </a:xfrm>
            <a:custGeom>
              <a:avLst/>
              <a:gdLst/>
              <a:ahLst/>
              <a:cxnLst/>
              <a:rect l="l" t="t" r="r" b="b"/>
              <a:pathLst>
                <a:path w="1195" h="892" extrusionOk="0">
                  <a:moveTo>
                    <a:pt x="607" y="1"/>
                  </a:moveTo>
                  <a:cubicBezTo>
                    <a:pt x="0" y="1"/>
                    <a:pt x="0" y="892"/>
                    <a:pt x="607" y="892"/>
                  </a:cubicBezTo>
                  <a:cubicBezTo>
                    <a:pt x="1194" y="892"/>
                    <a:pt x="1194" y="1"/>
                    <a:pt x="60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2"/>
            <p:cNvSpPr/>
            <p:nvPr/>
          </p:nvSpPr>
          <p:spPr>
            <a:xfrm>
              <a:off x="380450" y="1835613"/>
              <a:ext cx="9975" cy="8550"/>
            </a:xfrm>
            <a:custGeom>
              <a:avLst/>
              <a:gdLst/>
              <a:ahLst/>
              <a:cxnLst/>
              <a:rect l="l" t="t" r="r" b="b"/>
              <a:pathLst>
                <a:path w="399" h="342" extrusionOk="0">
                  <a:moveTo>
                    <a:pt x="209" y="1"/>
                  </a:moveTo>
                  <a:cubicBezTo>
                    <a:pt x="1" y="38"/>
                    <a:pt x="1" y="323"/>
                    <a:pt x="209" y="342"/>
                  </a:cubicBezTo>
                  <a:cubicBezTo>
                    <a:pt x="399" y="323"/>
                    <a:pt x="399" y="38"/>
                    <a:pt x="209"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2"/>
            <p:cNvSpPr/>
            <p:nvPr/>
          </p:nvSpPr>
          <p:spPr>
            <a:xfrm>
              <a:off x="416475" y="1837513"/>
              <a:ext cx="5700" cy="4750"/>
            </a:xfrm>
            <a:custGeom>
              <a:avLst/>
              <a:gdLst/>
              <a:ahLst/>
              <a:cxnLst/>
              <a:rect l="l" t="t" r="r" b="b"/>
              <a:pathLst>
                <a:path w="228" h="190" extrusionOk="0">
                  <a:moveTo>
                    <a:pt x="114" y="0"/>
                  </a:moveTo>
                  <a:cubicBezTo>
                    <a:pt x="0" y="19"/>
                    <a:pt x="0" y="171"/>
                    <a:pt x="114" y="190"/>
                  </a:cubicBezTo>
                  <a:cubicBezTo>
                    <a:pt x="228" y="171"/>
                    <a:pt x="228" y="19"/>
                    <a:pt x="11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2"/>
            <p:cNvSpPr/>
            <p:nvPr/>
          </p:nvSpPr>
          <p:spPr>
            <a:xfrm>
              <a:off x="415525" y="1877788"/>
              <a:ext cx="7600" cy="10675"/>
            </a:xfrm>
            <a:custGeom>
              <a:avLst/>
              <a:gdLst/>
              <a:ahLst/>
              <a:cxnLst/>
              <a:rect l="l" t="t" r="r" b="b"/>
              <a:pathLst>
                <a:path w="304" h="427" extrusionOk="0">
                  <a:moveTo>
                    <a:pt x="171" y="1"/>
                  </a:moveTo>
                  <a:cubicBezTo>
                    <a:pt x="133" y="1"/>
                    <a:pt x="95" y="20"/>
                    <a:pt x="76" y="39"/>
                  </a:cubicBezTo>
                  <a:lnTo>
                    <a:pt x="57" y="77"/>
                  </a:lnTo>
                  <a:cubicBezTo>
                    <a:pt x="38" y="95"/>
                    <a:pt x="38" y="114"/>
                    <a:pt x="38" y="133"/>
                  </a:cubicBezTo>
                  <a:lnTo>
                    <a:pt x="20" y="133"/>
                  </a:lnTo>
                  <a:cubicBezTo>
                    <a:pt x="20" y="190"/>
                    <a:pt x="20" y="228"/>
                    <a:pt x="1" y="285"/>
                  </a:cubicBezTo>
                  <a:cubicBezTo>
                    <a:pt x="1" y="304"/>
                    <a:pt x="1" y="323"/>
                    <a:pt x="20" y="342"/>
                  </a:cubicBezTo>
                  <a:cubicBezTo>
                    <a:pt x="20" y="361"/>
                    <a:pt x="38" y="380"/>
                    <a:pt x="38" y="380"/>
                  </a:cubicBezTo>
                  <a:cubicBezTo>
                    <a:pt x="57" y="399"/>
                    <a:pt x="76" y="418"/>
                    <a:pt x="95" y="418"/>
                  </a:cubicBezTo>
                  <a:cubicBezTo>
                    <a:pt x="108" y="418"/>
                    <a:pt x="121" y="426"/>
                    <a:pt x="133" y="426"/>
                  </a:cubicBezTo>
                  <a:cubicBezTo>
                    <a:pt x="140" y="426"/>
                    <a:pt x="146" y="424"/>
                    <a:pt x="152" y="418"/>
                  </a:cubicBezTo>
                  <a:lnTo>
                    <a:pt x="190" y="418"/>
                  </a:lnTo>
                  <a:cubicBezTo>
                    <a:pt x="209" y="418"/>
                    <a:pt x="228" y="418"/>
                    <a:pt x="247" y="399"/>
                  </a:cubicBezTo>
                  <a:cubicBezTo>
                    <a:pt x="285" y="361"/>
                    <a:pt x="285" y="323"/>
                    <a:pt x="285" y="285"/>
                  </a:cubicBezTo>
                  <a:lnTo>
                    <a:pt x="285" y="133"/>
                  </a:lnTo>
                  <a:cubicBezTo>
                    <a:pt x="304" y="114"/>
                    <a:pt x="304" y="95"/>
                    <a:pt x="285" y="95"/>
                  </a:cubicBezTo>
                  <a:cubicBezTo>
                    <a:pt x="285" y="77"/>
                    <a:pt x="285" y="58"/>
                    <a:pt x="266" y="39"/>
                  </a:cubicBezTo>
                  <a:cubicBezTo>
                    <a:pt x="228" y="20"/>
                    <a:pt x="209" y="1"/>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2"/>
            <p:cNvSpPr/>
            <p:nvPr/>
          </p:nvSpPr>
          <p:spPr>
            <a:xfrm>
              <a:off x="432600" y="1937038"/>
              <a:ext cx="10450" cy="8075"/>
            </a:xfrm>
            <a:custGeom>
              <a:avLst/>
              <a:gdLst/>
              <a:ahLst/>
              <a:cxnLst/>
              <a:rect l="l" t="t" r="r" b="b"/>
              <a:pathLst>
                <a:path w="418" h="323" extrusionOk="0">
                  <a:moveTo>
                    <a:pt x="209" y="0"/>
                  </a:moveTo>
                  <a:cubicBezTo>
                    <a:pt x="0" y="0"/>
                    <a:pt x="0" y="323"/>
                    <a:pt x="209" y="323"/>
                  </a:cubicBezTo>
                  <a:cubicBezTo>
                    <a:pt x="417" y="323"/>
                    <a:pt x="417" y="0"/>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2"/>
            <p:cNvSpPr/>
            <p:nvPr/>
          </p:nvSpPr>
          <p:spPr>
            <a:xfrm>
              <a:off x="452025" y="1974938"/>
              <a:ext cx="9500" cy="7150"/>
            </a:xfrm>
            <a:custGeom>
              <a:avLst/>
              <a:gdLst/>
              <a:ahLst/>
              <a:cxnLst/>
              <a:rect l="l" t="t" r="r" b="b"/>
              <a:pathLst>
                <a:path w="380" h="286" extrusionOk="0">
                  <a:moveTo>
                    <a:pt x="190" y="1"/>
                  </a:moveTo>
                  <a:cubicBezTo>
                    <a:pt x="0" y="1"/>
                    <a:pt x="0" y="285"/>
                    <a:pt x="190" y="285"/>
                  </a:cubicBezTo>
                  <a:cubicBezTo>
                    <a:pt x="379" y="285"/>
                    <a:pt x="379" y="1"/>
                    <a:pt x="19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2"/>
            <p:cNvSpPr/>
            <p:nvPr/>
          </p:nvSpPr>
          <p:spPr>
            <a:xfrm>
              <a:off x="472875" y="1918538"/>
              <a:ext cx="19925" cy="15200"/>
            </a:xfrm>
            <a:custGeom>
              <a:avLst/>
              <a:gdLst/>
              <a:ahLst/>
              <a:cxnLst/>
              <a:rect l="l" t="t" r="r" b="b"/>
              <a:pathLst>
                <a:path w="797" h="608" extrusionOk="0">
                  <a:moveTo>
                    <a:pt x="398" y="1"/>
                  </a:moveTo>
                  <a:cubicBezTo>
                    <a:pt x="0" y="1"/>
                    <a:pt x="0" y="608"/>
                    <a:pt x="398" y="608"/>
                  </a:cubicBezTo>
                  <a:cubicBezTo>
                    <a:pt x="797" y="608"/>
                    <a:pt x="797" y="1"/>
                    <a:pt x="398"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2"/>
            <p:cNvSpPr/>
            <p:nvPr/>
          </p:nvSpPr>
          <p:spPr>
            <a:xfrm>
              <a:off x="444900" y="1890113"/>
              <a:ext cx="16150" cy="11875"/>
            </a:xfrm>
            <a:custGeom>
              <a:avLst/>
              <a:gdLst/>
              <a:ahLst/>
              <a:cxnLst/>
              <a:rect l="l" t="t" r="r" b="b"/>
              <a:pathLst>
                <a:path w="646" h="475" extrusionOk="0">
                  <a:moveTo>
                    <a:pt x="323" y="1"/>
                  </a:moveTo>
                  <a:cubicBezTo>
                    <a:pt x="1" y="1"/>
                    <a:pt x="1" y="475"/>
                    <a:pt x="323" y="475"/>
                  </a:cubicBezTo>
                  <a:cubicBezTo>
                    <a:pt x="645" y="475"/>
                    <a:pt x="645"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2"/>
            <p:cNvSpPr/>
            <p:nvPr/>
          </p:nvSpPr>
          <p:spPr>
            <a:xfrm>
              <a:off x="398475" y="1905288"/>
              <a:ext cx="11875" cy="11400"/>
            </a:xfrm>
            <a:custGeom>
              <a:avLst/>
              <a:gdLst/>
              <a:ahLst/>
              <a:cxnLst/>
              <a:rect l="l" t="t" r="r" b="b"/>
              <a:pathLst>
                <a:path w="475" h="456" extrusionOk="0">
                  <a:moveTo>
                    <a:pt x="228" y="0"/>
                  </a:moveTo>
                  <a:cubicBezTo>
                    <a:pt x="0" y="57"/>
                    <a:pt x="0" y="398"/>
                    <a:pt x="228" y="455"/>
                  </a:cubicBezTo>
                  <a:cubicBezTo>
                    <a:pt x="474" y="398"/>
                    <a:pt x="474" y="57"/>
                    <a:pt x="22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2"/>
            <p:cNvSpPr/>
            <p:nvPr/>
          </p:nvSpPr>
          <p:spPr>
            <a:xfrm>
              <a:off x="454400" y="1849363"/>
              <a:ext cx="11850" cy="11400"/>
            </a:xfrm>
            <a:custGeom>
              <a:avLst/>
              <a:gdLst/>
              <a:ahLst/>
              <a:cxnLst/>
              <a:rect l="l" t="t" r="r" b="b"/>
              <a:pathLst>
                <a:path w="474" h="456" extrusionOk="0">
                  <a:moveTo>
                    <a:pt x="246" y="0"/>
                  </a:moveTo>
                  <a:cubicBezTo>
                    <a:pt x="0" y="57"/>
                    <a:pt x="0" y="398"/>
                    <a:pt x="246" y="455"/>
                  </a:cubicBezTo>
                  <a:cubicBezTo>
                    <a:pt x="474" y="398"/>
                    <a:pt x="474" y="57"/>
                    <a:pt x="24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2"/>
            <p:cNvSpPr/>
            <p:nvPr/>
          </p:nvSpPr>
          <p:spPr>
            <a:xfrm>
              <a:off x="428800" y="1830863"/>
              <a:ext cx="14725" cy="11400"/>
            </a:xfrm>
            <a:custGeom>
              <a:avLst/>
              <a:gdLst/>
              <a:ahLst/>
              <a:cxnLst/>
              <a:rect l="l" t="t" r="r" b="b"/>
              <a:pathLst>
                <a:path w="589" h="456" extrusionOk="0">
                  <a:moveTo>
                    <a:pt x="228" y="1"/>
                  </a:moveTo>
                  <a:cubicBezTo>
                    <a:pt x="190" y="1"/>
                    <a:pt x="171" y="1"/>
                    <a:pt x="133" y="20"/>
                  </a:cubicBezTo>
                  <a:cubicBezTo>
                    <a:pt x="114" y="39"/>
                    <a:pt x="76" y="39"/>
                    <a:pt x="57" y="77"/>
                  </a:cubicBezTo>
                  <a:cubicBezTo>
                    <a:pt x="38" y="96"/>
                    <a:pt x="19" y="115"/>
                    <a:pt x="19" y="153"/>
                  </a:cubicBezTo>
                  <a:cubicBezTo>
                    <a:pt x="0" y="172"/>
                    <a:pt x="0" y="209"/>
                    <a:pt x="0" y="228"/>
                  </a:cubicBezTo>
                  <a:lnTo>
                    <a:pt x="0" y="285"/>
                  </a:lnTo>
                  <a:cubicBezTo>
                    <a:pt x="0" y="323"/>
                    <a:pt x="19" y="361"/>
                    <a:pt x="57" y="399"/>
                  </a:cubicBezTo>
                  <a:lnTo>
                    <a:pt x="95" y="437"/>
                  </a:lnTo>
                  <a:cubicBezTo>
                    <a:pt x="133" y="456"/>
                    <a:pt x="171" y="456"/>
                    <a:pt x="209" y="456"/>
                  </a:cubicBezTo>
                  <a:lnTo>
                    <a:pt x="209" y="437"/>
                  </a:lnTo>
                  <a:lnTo>
                    <a:pt x="361" y="437"/>
                  </a:lnTo>
                  <a:cubicBezTo>
                    <a:pt x="398" y="437"/>
                    <a:pt x="417" y="437"/>
                    <a:pt x="455" y="418"/>
                  </a:cubicBezTo>
                  <a:cubicBezTo>
                    <a:pt x="474" y="418"/>
                    <a:pt x="493" y="399"/>
                    <a:pt x="531" y="380"/>
                  </a:cubicBezTo>
                  <a:cubicBezTo>
                    <a:pt x="550" y="361"/>
                    <a:pt x="569" y="342"/>
                    <a:pt x="569" y="304"/>
                  </a:cubicBezTo>
                  <a:cubicBezTo>
                    <a:pt x="588" y="285"/>
                    <a:pt x="588" y="247"/>
                    <a:pt x="588" y="228"/>
                  </a:cubicBezTo>
                  <a:lnTo>
                    <a:pt x="588" y="172"/>
                  </a:lnTo>
                  <a:cubicBezTo>
                    <a:pt x="569" y="134"/>
                    <a:pt x="550" y="96"/>
                    <a:pt x="531" y="58"/>
                  </a:cubicBezTo>
                  <a:lnTo>
                    <a:pt x="493" y="39"/>
                  </a:lnTo>
                  <a:cubicBezTo>
                    <a:pt x="455" y="20"/>
                    <a:pt x="417" y="1"/>
                    <a:pt x="38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2"/>
            <p:cNvSpPr/>
            <p:nvPr/>
          </p:nvSpPr>
          <p:spPr>
            <a:xfrm>
              <a:off x="440175" y="1765463"/>
              <a:ext cx="18025" cy="14725"/>
            </a:xfrm>
            <a:custGeom>
              <a:avLst/>
              <a:gdLst/>
              <a:ahLst/>
              <a:cxnLst/>
              <a:rect l="l" t="t" r="r" b="b"/>
              <a:pathLst>
                <a:path w="721" h="589" extrusionOk="0">
                  <a:moveTo>
                    <a:pt x="361" y="1"/>
                  </a:moveTo>
                  <a:cubicBezTo>
                    <a:pt x="0" y="20"/>
                    <a:pt x="0" y="551"/>
                    <a:pt x="361" y="589"/>
                  </a:cubicBezTo>
                  <a:cubicBezTo>
                    <a:pt x="721" y="551"/>
                    <a:pt x="721" y="20"/>
                    <a:pt x="36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2"/>
            <p:cNvSpPr/>
            <p:nvPr/>
          </p:nvSpPr>
          <p:spPr>
            <a:xfrm>
              <a:off x="385200" y="1777313"/>
              <a:ext cx="15650" cy="13300"/>
            </a:xfrm>
            <a:custGeom>
              <a:avLst/>
              <a:gdLst/>
              <a:ahLst/>
              <a:cxnLst/>
              <a:rect l="l" t="t" r="r" b="b"/>
              <a:pathLst>
                <a:path w="626" h="532" extrusionOk="0">
                  <a:moveTo>
                    <a:pt x="323" y="1"/>
                  </a:moveTo>
                  <a:cubicBezTo>
                    <a:pt x="0" y="39"/>
                    <a:pt x="0" y="494"/>
                    <a:pt x="323" y="532"/>
                  </a:cubicBezTo>
                  <a:cubicBezTo>
                    <a:pt x="626" y="494"/>
                    <a:pt x="626" y="39"/>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2"/>
            <p:cNvSpPr/>
            <p:nvPr/>
          </p:nvSpPr>
          <p:spPr>
            <a:xfrm>
              <a:off x="399875" y="1703388"/>
              <a:ext cx="16150" cy="11875"/>
            </a:xfrm>
            <a:custGeom>
              <a:avLst/>
              <a:gdLst/>
              <a:ahLst/>
              <a:cxnLst/>
              <a:rect l="l" t="t" r="r" b="b"/>
              <a:pathLst>
                <a:path w="646" h="475" extrusionOk="0">
                  <a:moveTo>
                    <a:pt x="323" y="1"/>
                  </a:moveTo>
                  <a:cubicBezTo>
                    <a:pt x="1" y="1"/>
                    <a:pt x="1" y="474"/>
                    <a:pt x="323" y="474"/>
                  </a:cubicBezTo>
                  <a:cubicBezTo>
                    <a:pt x="646" y="474"/>
                    <a:pt x="646" y="1"/>
                    <a:pt x="32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2"/>
            <p:cNvSpPr/>
            <p:nvPr/>
          </p:nvSpPr>
          <p:spPr>
            <a:xfrm>
              <a:off x="354400" y="1709538"/>
              <a:ext cx="17550" cy="14250"/>
            </a:xfrm>
            <a:custGeom>
              <a:avLst/>
              <a:gdLst/>
              <a:ahLst/>
              <a:cxnLst/>
              <a:rect l="l" t="t" r="r" b="b"/>
              <a:pathLst>
                <a:path w="702" h="570" extrusionOk="0">
                  <a:moveTo>
                    <a:pt x="341" y="1"/>
                  </a:moveTo>
                  <a:cubicBezTo>
                    <a:pt x="0" y="20"/>
                    <a:pt x="0" y="532"/>
                    <a:pt x="341" y="570"/>
                  </a:cubicBezTo>
                  <a:cubicBezTo>
                    <a:pt x="702" y="532"/>
                    <a:pt x="702" y="20"/>
                    <a:pt x="34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2"/>
            <p:cNvSpPr/>
            <p:nvPr/>
          </p:nvSpPr>
          <p:spPr>
            <a:xfrm>
              <a:off x="338275" y="1701963"/>
              <a:ext cx="19450" cy="14250"/>
            </a:xfrm>
            <a:custGeom>
              <a:avLst/>
              <a:gdLst/>
              <a:ahLst/>
              <a:cxnLst/>
              <a:rect l="l" t="t" r="r" b="b"/>
              <a:pathLst>
                <a:path w="778" h="570" extrusionOk="0">
                  <a:moveTo>
                    <a:pt x="416" y="0"/>
                  </a:moveTo>
                  <a:cubicBezTo>
                    <a:pt x="411" y="0"/>
                    <a:pt x="405" y="0"/>
                    <a:pt x="399" y="1"/>
                  </a:cubicBezTo>
                  <a:cubicBezTo>
                    <a:pt x="1" y="1"/>
                    <a:pt x="1" y="569"/>
                    <a:pt x="399" y="569"/>
                  </a:cubicBezTo>
                  <a:cubicBezTo>
                    <a:pt x="772" y="569"/>
                    <a:pt x="778" y="0"/>
                    <a:pt x="41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2"/>
            <p:cNvSpPr/>
            <p:nvPr/>
          </p:nvSpPr>
          <p:spPr>
            <a:xfrm>
              <a:off x="388050" y="1631363"/>
              <a:ext cx="17550" cy="13750"/>
            </a:xfrm>
            <a:custGeom>
              <a:avLst/>
              <a:gdLst/>
              <a:ahLst/>
              <a:cxnLst/>
              <a:rect l="l" t="t" r="r" b="b"/>
              <a:pathLst>
                <a:path w="702" h="550" extrusionOk="0">
                  <a:moveTo>
                    <a:pt x="360" y="0"/>
                  </a:moveTo>
                  <a:cubicBezTo>
                    <a:pt x="0" y="0"/>
                    <a:pt x="0" y="550"/>
                    <a:pt x="360" y="550"/>
                  </a:cubicBezTo>
                  <a:cubicBezTo>
                    <a:pt x="701" y="550"/>
                    <a:pt x="701" y="0"/>
                    <a:pt x="360"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2"/>
            <p:cNvSpPr/>
            <p:nvPr/>
          </p:nvSpPr>
          <p:spPr>
            <a:xfrm>
              <a:off x="297525" y="1637988"/>
              <a:ext cx="18975" cy="14725"/>
            </a:xfrm>
            <a:custGeom>
              <a:avLst/>
              <a:gdLst/>
              <a:ahLst/>
              <a:cxnLst/>
              <a:rect l="l" t="t" r="r" b="b"/>
              <a:pathLst>
                <a:path w="759" h="589" extrusionOk="0">
                  <a:moveTo>
                    <a:pt x="379" y="0"/>
                  </a:moveTo>
                  <a:cubicBezTo>
                    <a:pt x="0" y="0"/>
                    <a:pt x="0" y="588"/>
                    <a:pt x="379" y="588"/>
                  </a:cubicBezTo>
                  <a:cubicBezTo>
                    <a:pt x="759" y="588"/>
                    <a:pt x="759" y="0"/>
                    <a:pt x="37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2"/>
            <p:cNvSpPr/>
            <p:nvPr/>
          </p:nvSpPr>
          <p:spPr>
            <a:xfrm>
              <a:off x="356275" y="1585363"/>
              <a:ext cx="20875" cy="15675"/>
            </a:xfrm>
            <a:custGeom>
              <a:avLst/>
              <a:gdLst/>
              <a:ahLst/>
              <a:cxnLst/>
              <a:rect l="l" t="t" r="r" b="b"/>
              <a:pathLst>
                <a:path w="835" h="627" extrusionOk="0">
                  <a:moveTo>
                    <a:pt x="436" y="1"/>
                  </a:moveTo>
                  <a:cubicBezTo>
                    <a:pt x="430" y="1"/>
                    <a:pt x="424" y="1"/>
                    <a:pt x="418" y="1"/>
                  </a:cubicBezTo>
                  <a:cubicBezTo>
                    <a:pt x="1" y="1"/>
                    <a:pt x="1" y="627"/>
                    <a:pt x="418" y="627"/>
                  </a:cubicBezTo>
                  <a:cubicBezTo>
                    <a:pt x="829" y="627"/>
                    <a:pt x="835" y="1"/>
                    <a:pt x="43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2"/>
            <p:cNvSpPr/>
            <p:nvPr/>
          </p:nvSpPr>
          <p:spPr>
            <a:xfrm>
              <a:off x="311750" y="1588238"/>
              <a:ext cx="12800" cy="9500"/>
            </a:xfrm>
            <a:custGeom>
              <a:avLst/>
              <a:gdLst/>
              <a:ahLst/>
              <a:cxnLst/>
              <a:rect l="l" t="t" r="r" b="b"/>
              <a:pathLst>
                <a:path w="512" h="380" extrusionOk="0">
                  <a:moveTo>
                    <a:pt x="265" y="0"/>
                  </a:moveTo>
                  <a:cubicBezTo>
                    <a:pt x="0" y="0"/>
                    <a:pt x="0" y="379"/>
                    <a:pt x="265" y="379"/>
                  </a:cubicBezTo>
                  <a:cubicBezTo>
                    <a:pt x="512" y="379"/>
                    <a:pt x="512" y="0"/>
                    <a:pt x="26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2"/>
            <p:cNvSpPr/>
            <p:nvPr/>
          </p:nvSpPr>
          <p:spPr>
            <a:xfrm>
              <a:off x="285675" y="1574488"/>
              <a:ext cx="20400" cy="15175"/>
            </a:xfrm>
            <a:custGeom>
              <a:avLst/>
              <a:gdLst/>
              <a:ahLst/>
              <a:cxnLst/>
              <a:rect l="l" t="t" r="r" b="b"/>
              <a:pathLst>
                <a:path w="816" h="607" extrusionOk="0">
                  <a:moveTo>
                    <a:pt x="398" y="0"/>
                  </a:moveTo>
                  <a:cubicBezTo>
                    <a:pt x="0" y="0"/>
                    <a:pt x="0" y="607"/>
                    <a:pt x="398" y="607"/>
                  </a:cubicBezTo>
                  <a:cubicBezTo>
                    <a:pt x="816" y="607"/>
                    <a:pt x="816" y="0"/>
                    <a:pt x="39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2"/>
            <p:cNvSpPr/>
            <p:nvPr/>
          </p:nvSpPr>
          <p:spPr>
            <a:xfrm>
              <a:off x="354400" y="1551263"/>
              <a:ext cx="9975" cy="8550"/>
            </a:xfrm>
            <a:custGeom>
              <a:avLst/>
              <a:gdLst/>
              <a:ahLst/>
              <a:cxnLst/>
              <a:rect l="l" t="t" r="r" b="b"/>
              <a:pathLst>
                <a:path w="399" h="342" extrusionOk="0">
                  <a:moveTo>
                    <a:pt x="209" y="0"/>
                  </a:moveTo>
                  <a:cubicBezTo>
                    <a:pt x="0" y="38"/>
                    <a:pt x="0" y="323"/>
                    <a:pt x="209" y="342"/>
                  </a:cubicBezTo>
                  <a:cubicBezTo>
                    <a:pt x="398" y="323"/>
                    <a:pt x="398" y="38"/>
                    <a:pt x="209"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2"/>
            <p:cNvSpPr/>
            <p:nvPr/>
          </p:nvSpPr>
          <p:spPr>
            <a:xfrm>
              <a:off x="337800" y="1527563"/>
              <a:ext cx="13300" cy="11400"/>
            </a:xfrm>
            <a:custGeom>
              <a:avLst/>
              <a:gdLst/>
              <a:ahLst/>
              <a:cxnLst/>
              <a:rect l="l" t="t" r="r" b="b"/>
              <a:pathLst>
                <a:path w="532" h="456" extrusionOk="0">
                  <a:moveTo>
                    <a:pt x="266" y="1"/>
                  </a:moveTo>
                  <a:cubicBezTo>
                    <a:pt x="1" y="38"/>
                    <a:pt x="1" y="418"/>
                    <a:pt x="266" y="455"/>
                  </a:cubicBezTo>
                  <a:cubicBezTo>
                    <a:pt x="531" y="418"/>
                    <a:pt x="531" y="38"/>
                    <a:pt x="266"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2"/>
            <p:cNvSpPr/>
            <p:nvPr/>
          </p:nvSpPr>
          <p:spPr>
            <a:xfrm>
              <a:off x="272875" y="1700063"/>
              <a:ext cx="23250" cy="18050"/>
            </a:xfrm>
            <a:custGeom>
              <a:avLst/>
              <a:gdLst/>
              <a:ahLst/>
              <a:cxnLst/>
              <a:rect l="l" t="t" r="r" b="b"/>
              <a:pathLst>
                <a:path w="930" h="722" extrusionOk="0">
                  <a:moveTo>
                    <a:pt x="474" y="1"/>
                  </a:moveTo>
                  <a:cubicBezTo>
                    <a:pt x="0" y="1"/>
                    <a:pt x="0" y="721"/>
                    <a:pt x="474" y="721"/>
                  </a:cubicBezTo>
                  <a:cubicBezTo>
                    <a:pt x="929" y="721"/>
                    <a:pt x="929" y="1"/>
                    <a:pt x="474"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2"/>
            <p:cNvSpPr/>
            <p:nvPr/>
          </p:nvSpPr>
          <p:spPr>
            <a:xfrm>
              <a:off x="507000" y="1726138"/>
              <a:ext cx="3800" cy="3350"/>
            </a:xfrm>
            <a:custGeom>
              <a:avLst/>
              <a:gdLst/>
              <a:ahLst/>
              <a:cxnLst/>
              <a:rect l="l" t="t" r="r" b="b"/>
              <a:pathLst>
                <a:path w="152" h="134" extrusionOk="0">
                  <a:moveTo>
                    <a:pt x="76" y="0"/>
                  </a:moveTo>
                  <a:cubicBezTo>
                    <a:pt x="0" y="0"/>
                    <a:pt x="0" y="114"/>
                    <a:pt x="76" y="133"/>
                  </a:cubicBezTo>
                  <a:cubicBezTo>
                    <a:pt x="152" y="114"/>
                    <a:pt x="152" y="0"/>
                    <a:pt x="7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2"/>
            <p:cNvSpPr/>
            <p:nvPr/>
          </p:nvSpPr>
          <p:spPr>
            <a:xfrm>
              <a:off x="485200" y="1780638"/>
              <a:ext cx="18025" cy="13775"/>
            </a:xfrm>
            <a:custGeom>
              <a:avLst/>
              <a:gdLst/>
              <a:ahLst/>
              <a:cxnLst/>
              <a:rect l="l" t="t" r="r" b="b"/>
              <a:pathLst>
                <a:path w="721" h="551" extrusionOk="0">
                  <a:moveTo>
                    <a:pt x="360" y="1"/>
                  </a:moveTo>
                  <a:cubicBezTo>
                    <a:pt x="0" y="1"/>
                    <a:pt x="0" y="550"/>
                    <a:pt x="360" y="550"/>
                  </a:cubicBezTo>
                  <a:cubicBezTo>
                    <a:pt x="721" y="550"/>
                    <a:pt x="721" y="1"/>
                    <a:pt x="360"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2"/>
            <p:cNvSpPr/>
            <p:nvPr/>
          </p:nvSpPr>
          <p:spPr>
            <a:xfrm>
              <a:off x="502250" y="1829463"/>
              <a:ext cx="9500" cy="6175"/>
            </a:xfrm>
            <a:custGeom>
              <a:avLst/>
              <a:gdLst/>
              <a:ahLst/>
              <a:cxnLst/>
              <a:rect l="l" t="t" r="r" b="b"/>
              <a:pathLst>
                <a:path w="380" h="247" extrusionOk="0">
                  <a:moveTo>
                    <a:pt x="114" y="0"/>
                  </a:moveTo>
                  <a:cubicBezTo>
                    <a:pt x="77" y="0"/>
                    <a:pt x="39" y="19"/>
                    <a:pt x="20" y="38"/>
                  </a:cubicBezTo>
                  <a:cubicBezTo>
                    <a:pt x="20" y="38"/>
                    <a:pt x="1" y="57"/>
                    <a:pt x="1" y="76"/>
                  </a:cubicBezTo>
                  <a:cubicBezTo>
                    <a:pt x="1" y="95"/>
                    <a:pt x="1" y="114"/>
                    <a:pt x="1" y="114"/>
                  </a:cubicBezTo>
                  <a:cubicBezTo>
                    <a:pt x="1" y="152"/>
                    <a:pt x="20" y="190"/>
                    <a:pt x="39" y="209"/>
                  </a:cubicBezTo>
                  <a:cubicBezTo>
                    <a:pt x="58" y="228"/>
                    <a:pt x="95" y="247"/>
                    <a:pt x="114" y="247"/>
                  </a:cubicBezTo>
                  <a:lnTo>
                    <a:pt x="266" y="247"/>
                  </a:lnTo>
                  <a:cubicBezTo>
                    <a:pt x="304" y="247"/>
                    <a:pt x="342" y="228"/>
                    <a:pt x="361" y="209"/>
                  </a:cubicBezTo>
                  <a:cubicBezTo>
                    <a:pt x="361" y="190"/>
                    <a:pt x="380" y="190"/>
                    <a:pt x="380" y="171"/>
                  </a:cubicBezTo>
                  <a:cubicBezTo>
                    <a:pt x="380" y="152"/>
                    <a:pt x="380" y="133"/>
                    <a:pt x="380" y="114"/>
                  </a:cubicBezTo>
                  <a:cubicBezTo>
                    <a:pt x="380" y="95"/>
                    <a:pt x="361" y="57"/>
                    <a:pt x="342" y="38"/>
                  </a:cubicBezTo>
                  <a:cubicBezTo>
                    <a:pt x="323" y="19"/>
                    <a:pt x="285" y="0"/>
                    <a:pt x="266"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2"/>
            <p:cNvSpPr/>
            <p:nvPr/>
          </p:nvSpPr>
          <p:spPr>
            <a:xfrm>
              <a:off x="504150" y="1867838"/>
              <a:ext cx="24675" cy="18975"/>
            </a:xfrm>
            <a:custGeom>
              <a:avLst/>
              <a:gdLst/>
              <a:ahLst/>
              <a:cxnLst/>
              <a:rect l="l" t="t" r="r" b="b"/>
              <a:pathLst>
                <a:path w="987" h="759" extrusionOk="0">
                  <a:moveTo>
                    <a:pt x="493" y="1"/>
                  </a:moveTo>
                  <a:cubicBezTo>
                    <a:pt x="1" y="1"/>
                    <a:pt x="1" y="759"/>
                    <a:pt x="493" y="759"/>
                  </a:cubicBezTo>
                  <a:cubicBezTo>
                    <a:pt x="986" y="759"/>
                    <a:pt x="986" y="1"/>
                    <a:pt x="493"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2"/>
            <p:cNvSpPr/>
            <p:nvPr/>
          </p:nvSpPr>
          <p:spPr>
            <a:xfrm>
              <a:off x="360075" y="1880163"/>
              <a:ext cx="20875" cy="17075"/>
            </a:xfrm>
            <a:custGeom>
              <a:avLst/>
              <a:gdLst/>
              <a:ahLst/>
              <a:cxnLst/>
              <a:rect l="l" t="t" r="r" b="b"/>
              <a:pathLst>
                <a:path w="835" h="683" extrusionOk="0">
                  <a:moveTo>
                    <a:pt x="418" y="0"/>
                  </a:moveTo>
                  <a:cubicBezTo>
                    <a:pt x="1" y="38"/>
                    <a:pt x="1" y="645"/>
                    <a:pt x="418" y="683"/>
                  </a:cubicBezTo>
                  <a:cubicBezTo>
                    <a:pt x="835" y="645"/>
                    <a:pt x="835" y="38"/>
                    <a:pt x="418"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2"/>
            <p:cNvSpPr/>
            <p:nvPr/>
          </p:nvSpPr>
          <p:spPr>
            <a:xfrm>
              <a:off x="319325" y="1860263"/>
              <a:ext cx="16125" cy="12350"/>
            </a:xfrm>
            <a:custGeom>
              <a:avLst/>
              <a:gdLst/>
              <a:ahLst/>
              <a:cxnLst/>
              <a:rect l="l" t="t" r="r" b="b"/>
              <a:pathLst>
                <a:path w="645" h="494" extrusionOk="0">
                  <a:moveTo>
                    <a:pt x="247" y="0"/>
                  </a:moveTo>
                  <a:cubicBezTo>
                    <a:pt x="228" y="0"/>
                    <a:pt x="190" y="0"/>
                    <a:pt x="152" y="19"/>
                  </a:cubicBezTo>
                  <a:cubicBezTo>
                    <a:pt x="133" y="19"/>
                    <a:pt x="95" y="38"/>
                    <a:pt x="76" y="76"/>
                  </a:cubicBezTo>
                  <a:cubicBezTo>
                    <a:pt x="38" y="114"/>
                    <a:pt x="0" y="171"/>
                    <a:pt x="0" y="247"/>
                  </a:cubicBezTo>
                  <a:lnTo>
                    <a:pt x="0" y="304"/>
                  </a:lnTo>
                  <a:cubicBezTo>
                    <a:pt x="19" y="342"/>
                    <a:pt x="38" y="379"/>
                    <a:pt x="76" y="417"/>
                  </a:cubicBezTo>
                  <a:lnTo>
                    <a:pt x="114" y="455"/>
                  </a:lnTo>
                  <a:cubicBezTo>
                    <a:pt x="152" y="474"/>
                    <a:pt x="209" y="493"/>
                    <a:pt x="247" y="493"/>
                  </a:cubicBezTo>
                  <a:lnTo>
                    <a:pt x="398" y="493"/>
                  </a:lnTo>
                  <a:cubicBezTo>
                    <a:pt x="436" y="493"/>
                    <a:pt x="455" y="493"/>
                    <a:pt x="493" y="474"/>
                  </a:cubicBezTo>
                  <a:cubicBezTo>
                    <a:pt x="550" y="455"/>
                    <a:pt x="588" y="398"/>
                    <a:pt x="607" y="342"/>
                  </a:cubicBezTo>
                  <a:cubicBezTo>
                    <a:pt x="626" y="323"/>
                    <a:pt x="645" y="285"/>
                    <a:pt x="626" y="247"/>
                  </a:cubicBezTo>
                  <a:lnTo>
                    <a:pt x="626" y="190"/>
                  </a:lnTo>
                  <a:cubicBezTo>
                    <a:pt x="626" y="152"/>
                    <a:pt x="607" y="114"/>
                    <a:pt x="569" y="76"/>
                  </a:cubicBezTo>
                  <a:lnTo>
                    <a:pt x="531" y="38"/>
                  </a:lnTo>
                  <a:cubicBezTo>
                    <a:pt x="493" y="19"/>
                    <a:pt x="436" y="19"/>
                    <a:pt x="398" y="19"/>
                  </a:cubicBezTo>
                  <a:lnTo>
                    <a:pt x="398" y="0"/>
                  </a:ln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2"/>
            <p:cNvSpPr/>
            <p:nvPr/>
          </p:nvSpPr>
          <p:spPr>
            <a:xfrm>
              <a:off x="325475" y="1808138"/>
              <a:ext cx="15675" cy="11850"/>
            </a:xfrm>
            <a:custGeom>
              <a:avLst/>
              <a:gdLst/>
              <a:ahLst/>
              <a:cxnLst/>
              <a:rect l="l" t="t" r="r" b="b"/>
              <a:pathLst>
                <a:path w="627" h="474" extrusionOk="0">
                  <a:moveTo>
                    <a:pt x="304" y="0"/>
                  </a:moveTo>
                  <a:cubicBezTo>
                    <a:pt x="1" y="0"/>
                    <a:pt x="1" y="474"/>
                    <a:pt x="304" y="474"/>
                  </a:cubicBezTo>
                  <a:cubicBezTo>
                    <a:pt x="626" y="474"/>
                    <a:pt x="626" y="0"/>
                    <a:pt x="30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2"/>
            <p:cNvSpPr/>
            <p:nvPr/>
          </p:nvSpPr>
          <p:spPr>
            <a:xfrm>
              <a:off x="298950" y="1787738"/>
              <a:ext cx="8550" cy="7150"/>
            </a:xfrm>
            <a:custGeom>
              <a:avLst/>
              <a:gdLst/>
              <a:ahLst/>
              <a:cxnLst/>
              <a:rect l="l" t="t" r="r" b="b"/>
              <a:pathLst>
                <a:path w="342" h="286" extrusionOk="0">
                  <a:moveTo>
                    <a:pt x="171" y="1"/>
                  </a:moveTo>
                  <a:cubicBezTo>
                    <a:pt x="0" y="20"/>
                    <a:pt x="0" y="266"/>
                    <a:pt x="171" y="285"/>
                  </a:cubicBezTo>
                  <a:cubicBezTo>
                    <a:pt x="341" y="266"/>
                    <a:pt x="341" y="20"/>
                    <a:pt x="171"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2"/>
            <p:cNvSpPr/>
            <p:nvPr/>
          </p:nvSpPr>
          <p:spPr>
            <a:xfrm>
              <a:off x="445850" y="1622338"/>
              <a:ext cx="21825" cy="16625"/>
            </a:xfrm>
            <a:custGeom>
              <a:avLst/>
              <a:gdLst/>
              <a:ahLst/>
              <a:cxnLst/>
              <a:rect l="l" t="t" r="r" b="b"/>
              <a:pathLst>
                <a:path w="873" h="665" extrusionOk="0">
                  <a:moveTo>
                    <a:pt x="437" y="1"/>
                  </a:moveTo>
                  <a:cubicBezTo>
                    <a:pt x="1" y="1"/>
                    <a:pt x="1" y="664"/>
                    <a:pt x="437" y="664"/>
                  </a:cubicBezTo>
                  <a:cubicBezTo>
                    <a:pt x="873" y="664"/>
                    <a:pt x="873" y="1"/>
                    <a:pt x="437" y="1"/>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2"/>
            <p:cNvSpPr/>
            <p:nvPr/>
          </p:nvSpPr>
          <p:spPr>
            <a:xfrm>
              <a:off x="418850" y="1542263"/>
              <a:ext cx="23250" cy="18975"/>
            </a:xfrm>
            <a:custGeom>
              <a:avLst/>
              <a:gdLst/>
              <a:ahLst/>
              <a:cxnLst/>
              <a:rect l="l" t="t" r="r" b="b"/>
              <a:pathLst>
                <a:path w="930" h="759" extrusionOk="0">
                  <a:moveTo>
                    <a:pt x="474" y="0"/>
                  </a:moveTo>
                  <a:cubicBezTo>
                    <a:pt x="0" y="38"/>
                    <a:pt x="0" y="721"/>
                    <a:pt x="474" y="758"/>
                  </a:cubicBezTo>
                  <a:cubicBezTo>
                    <a:pt x="929" y="721"/>
                    <a:pt x="929" y="38"/>
                    <a:pt x="474"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955" name="Google Shape;1955;p32"/>
          <p:cNvPicPr preferRelativeResize="0"/>
          <p:nvPr/>
        </p:nvPicPr>
        <p:blipFill>
          <a:blip r:embed="rId3">
            <a:alphaModFix amt="74000"/>
          </a:blip>
          <a:stretch>
            <a:fillRect/>
          </a:stretch>
        </p:blipFill>
        <p:spPr>
          <a:xfrm rot="-10162003" flipH="1">
            <a:off x="-1091107" y="-1133759"/>
            <a:ext cx="2894871" cy="2593322"/>
          </a:xfrm>
          <a:prstGeom prst="rect">
            <a:avLst/>
          </a:prstGeom>
          <a:noFill/>
          <a:ln>
            <a:noFill/>
          </a:ln>
        </p:spPr>
      </p:pic>
      <p:pic>
        <p:nvPicPr>
          <p:cNvPr id="1956" name="Google Shape;1956;p32"/>
          <p:cNvPicPr preferRelativeResize="0"/>
          <p:nvPr/>
        </p:nvPicPr>
        <p:blipFill>
          <a:blip r:embed="rId4">
            <a:alphaModFix amt="76000"/>
          </a:blip>
          <a:stretch>
            <a:fillRect/>
          </a:stretch>
        </p:blipFill>
        <p:spPr>
          <a:xfrm rot="363351">
            <a:off x="802621" y="4291783"/>
            <a:ext cx="7605804" cy="2832383"/>
          </a:xfrm>
          <a:prstGeom prst="rect">
            <a:avLst/>
          </a:prstGeom>
          <a:noFill/>
          <a:ln>
            <a:noFill/>
          </a:ln>
        </p:spPr>
      </p:pic>
      <p:sp>
        <p:nvSpPr>
          <p:cNvPr id="1957" name="Google Shape;1957;p32"/>
          <p:cNvSpPr/>
          <p:nvPr/>
        </p:nvSpPr>
        <p:spPr>
          <a:xfrm rot="9899989">
            <a:off x="-583964" y="4625085"/>
            <a:ext cx="2265015" cy="2165770"/>
          </a:xfrm>
          <a:custGeom>
            <a:avLst/>
            <a:gdLst/>
            <a:ahLst/>
            <a:cxnLst/>
            <a:rect l="l" t="t" r="r" b="b"/>
            <a:pathLst>
              <a:path w="21339" h="20404" extrusionOk="0">
                <a:moveTo>
                  <a:pt x="95" y="0"/>
                </a:moveTo>
                <a:cubicBezTo>
                  <a:pt x="50" y="0"/>
                  <a:pt x="0" y="36"/>
                  <a:pt x="12" y="93"/>
                </a:cubicBezTo>
                <a:cubicBezTo>
                  <a:pt x="485" y="2330"/>
                  <a:pt x="1054" y="4567"/>
                  <a:pt x="1680" y="6766"/>
                </a:cubicBezTo>
                <a:cubicBezTo>
                  <a:pt x="2324" y="8965"/>
                  <a:pt x="3045" y="11126"/>
                  <a:pt x="3822" y="13249"/>
                </a:cubicBezTo>
                <a:cubicBezTo>
                  <a:pt x="4220" y="14330"/>
                  <a:pt x="4618" y="15391"/>
                  <a:pt x="5054" y="16453"/>
                </a:cubicBezTo>
                <a:cubicBezTo>
                  <a:pt x="5225" y="16889"/>
                  <a:pt x="5433" y="17287"/>
                  <a:pt x="5699" y="17666"/>
                </a:cubicBezTo>
                <a:cubicBezTo>
                  <a:pt x="5926" y="17988"/>
                  <a:pt x="6267" y="18216"/>
                  <a:pt x="6646" y="18348"/>
                </a:cubicBezTo>
                <a:cubicBezTo>
                  <a:pt x="6705" y="18361"/>
                  <a:pt x="6764" y="18368"/>
                  <a:pt x="6823" y="18368"/>
                </a:cubicBezTo>
                <a:cubicBezTo>
                  <a:pt x="7107" y="18368"/>
                  <a:pt x="7384" y="18221"/>
                  <a:pt x="7556" y="17969"/>
                </a:cubicBezTo>
                <a:cubicBezTo>
                  <a:pt x="7746" y="17609"/>
                  <a:pt x="7784" y="17173"/>
                  <a:pt x="7708" y="16775"/>
                </a:cubicBezTo>
                <a:cubicBezTo>
                  <a:pt x="7519" y="15770"/>
                  <a:pt x="7253" y="14784"/>
                  <a:pt x="6893" y="13837"/>
                </a:cubicBezTo>
                <a:cubicBezTo>
                  <a:pt x="6248" y="11941"/>
                  <a:pt x="5414" y="9969"/>
                  <a:pt x="5528" y="7922"/>
                </a:cubicBezTo>
                <a:cubicBezTo>
                  <a:pt x="5543" y="7707"/>
                  <a:pt x="5559" y="7504"/>
                  <a:pt x="5594" y="7294"/>
                </a:cubicBezTo>
                <a:lnTo>
                  <a:pt x="5594" y="7294"/>
                </a:lnTo>
                <a:cubicBezTo>
                  <a:pt x="6312" y="7702"/>
                  <a:pt x="6661" y="8502"/>
                  <a:pt x="6893" y="9268"/>
                </a:cubicBezTo>
                <a:cubicBezTo>
                  <a:pt x="7234" y="10349"/>
                  <a:pt x="7519" y="11467"/>
                  <a:pt x="7822" y="12567"/>
                </a:cubicBezTo>
                <a:lnTo>
                  <a:pt x="8789" y="16036"/>
                </a:lnTo>
                <a:cubicBezTo>
                  <a:pt x="8940" y="16604"/>
                  <a:pt x="9111" y="17173"/>
                  <a:pt x="9263" y="17742"/>
                </a:cubicBezTo>
                <a:cubicBezTo>
                  <a:pt x="9376" y="18216"/>
                  <a:pt x="9509" y="18652"/>
                  <a:pt x="9699" y="19107"/>
                </a:cubicBezTo>
                <a:cubicBezTo>
                  <a:pt x="9966" y="19713"/>
                  <a:pt x="10452" y="20404"/>
                  <a:pt x="11172" y="20404"/>
                </a:cubicBezTo>
                <a:cubicBezTo>
                  <a:pt x="11217" y="20404"/>
                  <a:pt x="11263" y="20401"/>
                  <a:pt x="11310" y="20396"/>
                </a:cubicBezTo>
                <a:cubicBezTo>
                  <a:pt x="11708" y="20339"/>
                  <a:pt x="12068" y="20092"/>
                  <a:pt x="12258" y="19732"/>
                </a:cubicBezTo>
                <a:cubicBezTo>
                  <a:pt x="12485" y="19334"/>
                  <a:pt x="12580" y="18860"/>
                  <a:pt x="12504" y="18405"/>
                </a:cubicBezTo>
                <a:cubicBezTo>
                  <a:pt x="12390" y="17855"/>
                  <a:pt x="12239" y="17306"/>
                  <a:pt x="12030" y="16794"/>
                </a:cubicBezTo>
                <a:cubicBezTo>
                  <a:pt x="11841" y="16263"/>
                  <a:pt x="11651" y="15713"/>
                  <a:pt x="11462" y="15183"/>
                </a:cubicBezTo>
                <a:cubicBezTo>
                  <a:pt x="11101" y="14083"/>
                  <a:pt x="10779" y="12965"/>
                  <a:pt x="10457" y="11865"/>
                </a:cubicBezTo>
                <a:cubicBezTo>
                  <a:pt x="10154" y="10766"/>
                  <a:pt x="9869" y="9628"/>
                  <a:pt x="9623" y="8491"/>
                </a:cubicBezTo>
                <a:cubicBezTo>
                  <a:pt x="9414" y="7486"/>
                  <a:pt x="9168" y="6424"/>
                  <a:pt x="9414" y="5420"/>
                </a:cubicBezTo>
                <a:cubicBezTo>
                  <a:pt x="9462" y="5197"/>
                  <a:pt x="9536" y="5002"/>
                  <a:pt x="9626" y="4810"/>
                </a:cubicBezTo>
                <a:lnTo>
                  <a:pt x="9626" y="4810"/>
                </a:lnTo>
                <a:cubicBezTo>
                  <a:pt x="11118" y="5773"/>
                  <a:pt x="11814" y="7472"/>
                  <a:pt x="12239" y="9135"/>
                </a:cubicBezTo>
                <a:cubicBezTo>
                  <a:pt x="12485" y="10026"/>
                  <a:pt x="12637" y="10936"/>
                  <a:pt x="12807" y="11846"/>
                </a:cubicBezTo>
                <a:cubicBezTo>
                  <a:pt x="13035" y="13040"/>
                  <a:pt x="13300" y="14216"/>
                  <a:pt x="13623" y="15391"/>
                </a:cubicBezTo>
                <a:cubicBezTo>
                  <a:pt x="13945" y="16547"/>
                  <a:pt x="14324" y="17723"/>
                  <a:pt x="14741" y="18879"/>
                </a:cubicBezTo>
                <a:cubicBezTo>
                  <a:pt x="14912" y="19315"/>
                  <a:pt x="15063" y="19827"/>
                  <a:pt x="15480" y="20092"/>
                </a:cubicBezTo>
                <a:cubicBezTo>
                  <a:pt x="15595" y="20165"/>
                  <a:pt x="15723" y="20199"/>
                  <a:pt x="15849" y="20199"/>
                </a:cubicBezTo>
                <a:cubicBezTo>
                  <a:pt x="16119" y="20199"/>
                  <a:pt x="16382" y="20042"/>
                  <a:pt x="16485" y="19770"/>
                </a:cubicBezTo>
                <a:cubicBezTo>
                  <a:pt x="16694" y="19334"/>
                  <a:pt x="16675" y="18765"/>
                  <a:pt x="16656" y="18292"/>
                </a:cubicBezTo>
                <a:cubicBezTo>
                  <a:pt x="16637" y="17723"/>
                  <a:pt x="16542" y="17154"/>
                  <a:pt x="16428" y="16585"/>
                </a:cubicBezTo>
                <a:cubicBezTo>
                  <a:pt x="16125" y="15467"/>
                  <a:pt x="15746" y="14348"/>
                  <a:pt x="15291" y="13268"/>
                </a:cubicBezTo>
                <a:cubicBezTo>
                  <a:pt x="14419" y="10993"/>
                  <a:pt x="13793" y="8623"/>
                  <a:pt x="13433" y="6216"/>
                </a:cubicBezTo>
                <a:cubicBezTo>
                  <a:pt x="13360" y="5689"/>
                  <a:pt x="13392" y="4465"/>
                  <a:pt x="14163" y="4465"/>
                </a:cubicBezTo>
                <a:cubicBezTo>
                  <a:pt x="14197" y="4465"/>
                  <a:pt x="14231" y="4467"/>
                  <a:pt x="14267" y="4472"/>
                </a:cubicBezTo>
                <a:cubicBezTo>
                  <a:pt x="14741" y="4548"/>
                  <a:pt x="15025" y="5060"/>
                  <a:pt x="15234" y="5439"/>
                </a:cubicBezTo>
                <a:cubicBezTo>
                  <a:pt x="15499" y="5913"/>
                  <a:pt x="15727" y="6406"/>
                  <a:pt x="15935" y="6898"/>
                </a:cubicBezTo>
                <a:cubicBezTo>
                  <a:pt x="16732" y="8946"/>
                  <a:pt x="17111" y="11107"/>
                  <a:pt x="17452" y="13268"/>
                </a:cubicBezTo>
                <a:cubicBezTo>
                  <a:pt x="17623" y="14348"/>
                  <a:pt x="17793" y="15429"/>
                  <a:pt x="18002" y="16510"/>
                </a:cubicBezTo>
                <a:cubicBezTo>
                  <a:pt x="18096" y="17040"/>
                  <a:pt x="18229" y="17590"/>
                  <a:pt x="18362" y="18121"/>
                </a:cubicBezTo>
                <a:cubicBezTo>
                  <a:pt x="18476" y="18557"/>
                  <a:pt x="18627" y="19031"/>
                  <a:pt x="18968" y="19334"/>
                </a:cubicBezTo>
                <a:cubicBezTo>
                  <a:pt x="19197" y="19533"/>
                  <a:pt x="19456" y="19618"/>
                  <a:pt x="19715" y="19618"/>
                </a:cubicBezTo>
                <a:cubicBezTo>
                  <a:pt x="20273" y="19618"/>
                  <a:pt x="20833" y="19220"/>
                  <a:pt x="21092" y="18690"/>
                </a:cubicBezTo>
                <a:cubicBezTo>
                  <a:pt x="21300" y="18178"/>
                  <a:pt x="21338" y="17628"/>
                  <a:pt x="21205" y="17078"/>
                </a:cubicBezTo>
                <a:cubicBezTo>
                  <a:pt x="21111" y="16472"/>
                  <a:pt x="20902" y="15884"/>
                  <a:pt x="20731" y="15277"/>
                </a:cubicBezTo>
                <a:lnTo>
                  <a:pt x="18684" y="7903"/>
                </a:lnTo>
                <a:cubicBezTo>
                  <a:pt x="18514" y="7315"/>
                  <a:pt x="18362" y="6728"/>
                  <a:pt x="18191" y="6102"/>
                </a:cubicBezTo>
                <a:cubicBezTo>
                  <a:pt x="18162" y="6043"/>
                  <a:pt x="18106" y="6015"/>
                  <a:pt x="18051" y="6015"/>
                </a:cubicBezTo>
                <a:cubicBezTo>
                  <a:pt x="17966" y="6015"/>
                  <a:pt x="17884" y="6082"/>
                  <a:pt x="17907" y="6197"/>
                </a:cubicBezTo>
                <a:cubicBezTo>
                  <a:pt x="18589" y="8623"/>
                  <a:pt x="19253" y="11050"/>
                  <a:pt x="19935" y="13476"/>
                </a:cubicBezTo>
                <a:lnTo>
                  <a:pt x="20428" y="15315"/>
                </a:lnTo>
                <a:cubicBezTo>
                  <a:pt x="20599" y="15903"/>
                  <a:pt x="20788" y="16491"/>
                  <a:pt x="20902" y="17078"/>
                </a:cubicBezTo>
                <a:cubicBezTo>
                  <a:pt x="21016" y="17609"/>
                  <a:pt x="21035" y="18216"/>
                  <a:pt x="20750" y="18690"/>
                </a:cubicBezTo>
                <a:cubicBezTo>
                  <a:pt x="20542" y="19050"/>
                  <a:pt x="20144" y="19296"/>
                  <a:pt x="19727" y="19334"/>
                </a:cubicBezTo>
                <a:cubicBezTo>
                  <a:pt x="19253" y="19334"/>
                  <a:pt x="18950" y="18917"/>
                  <a:pt x="18798" y="18519"/>
                </a:cubicBezTo>
                <a:cubicBezTo>
                  <a:pt x="18627" y="18026"/>
                  <a:pt x="18495" y="17533"/>
                  <a:pt x="18400" y="17040"/>
                </a:cubicBezTo>
                <a:cubicBezTo>
                  <a:pt x="18172" y="15979"/>
                  <a:pt x="17983" y="14898"/>
                  <a:pt x="17812" y="13837"/>
                </a:cubicBezTo>
                <a:cubicBezTo>
                  <a:pt x="17452" y="11713"/>
                  <a:pt x="17130" y="9571"/>
                  <a:pt x="16428" y="7524"/>
                </a:cubicBezTo>
                <a:cubicBezTo>
                  <a:pt x="16239" y="7031"/>
                  <a:pt x="16049" y="6538"/>
                  <a:pt x="15822" y="6064"/>
                </a:cubicBezTo>
                <a:cubicBezTo>
                  <a:pt x="15632" y="5590"/>
                  <a:pt x="15386" y="5154"/>
                  <a:pt x="15082" y="4756"/>
                </a:cubicBezTo>
                <a:cubicBezTo>
                  <a:pt x="14841" y="4446"/>
                  <a:pt x="14506" y="4199"/>
                  <a:pt x="14120" y="4199"/>
                </a:cubicBezTo>
                <a:cubicBezTo>
                  <a:pt x="14081" y="4199"/>
                  <a:pt x="14042" y="4201"/>
                  <a:pt x="14002" y="4207"/>
                </a:cubicBezTo>
                <a:cubicBezTo>
                  <a:pt x="13661" y="4282"/>
                  <a:pt x="13395" y="4529"/>
                  <a:pt x="13281" y="4851"/>
                </a:cubicBezTo>
                <a:cubicBezTo>
                  <a:pt x="13149" y="5230"/>
                  <a:pt x="13092" y="5609"/>
                  <a:pt x="13130" y="6007"/>
                </a:cubicBezTo>
                <a:cubicBezTo>
                  <a:pt x="13187" y="6538"/>
                  <a:pt x="13281" y="7088"/>
                  <a:pt x="13395" y="7619"/>
                </a:cubicBezTo>
                <a:cubicBezTo>
                  <a:pt x="13623" y="8794"/>
                  <a:pt x="13907" y="9969"/>
                  <a:pt x="14267" y="11126"/>
                </a:cubicBezTo>
                <a:cubicBezTo>
                  <a:pt x="14608" y="12244"/>
                  <a:pt x="15044" y="13344"/>
                  <a:pt x="15442" y="14443"/>
                </a:cubicBezTo>
                <a:cubicBezTo>
                  <a:pt x="15879" y="15524"/>
                  <a:pt x="16182" y="16642"/>
                  <a:pt x="16333" y="17799"/>
                </a:cubicBezTo>
                <a:cubicBezTo>
                  <a:pt x="16409" y="18329"/>
                  <a:pt x="16390" y="18879"/>
                  <a:pt x="16296" y="19410"/>
                </a:cubicBezTo>
                <a:cubicBezTo>
                  <a:pt x="16277" y="19618"/>
                  <a:pt x="16144" y="19789"/>
                  <a:pt x="15973" y="19884"/>
                </a:cubicBezTo>
                <a:cubicBezTo>
                  <a:pt x="15943" y="19889"/>
                  <a:pt x="15912" y="19892"/>
                  <a:pt x="15882" y="19892"/>
                </a:cubicBezTo>
                <a:cubicBezTo>
                  <a:pt x="15710" y="19892"/>
                  <a:pt x="15558" y="19802"/>
                  <a:pt x="15461" y="19656"/>
                </a:cubicBezTo>
                <a:cubicBezTo>
                  <a:pt x="15329" y="19467"/>
                  <a:pt x="15215" y="19258"/>
                  <a:pt x="15139" y="19031"/>
                </a:cubicBezTo>
                <a:cubicBezTo>
                  <a:pt x="15025" y="18746"/>
                  <a:pt x="14912" y="18481"/>
                  <a:pt x="14817" y="18197"/>
                </a:cubicBezTo>
                <a:cubicBezTo>
                  <a:pt x="14608" y="17628"/>
                  <a:pt x="14419" y="17059"/>
                  <a:pt x="14248" y="16491"/>
                </a:cubicBezTo>
                <a:cubicBezTo>
                  <a:pt x="13888" y="15353"/>
                  <a:pt x="13566" y="14178"/>
                  <a:pt x="13300" y="13003"/>
                </a:cubicBezTo>
                <a:cubicBezTo>
                  <a:pt x="13073" y="12017"/>
                  <a:pt x="12921" y="11031"/>
                  <a:pt x="12694" y="10045"/>
                </a:cubicBezTo>
                <a:cubicBezTo>
                  <a:pt x="12334" y="8377"/>
                  <a:pt x="11822" y="6576"/>
                  <a:pt x="10590" y="5306"/>
                </a:cubicBezTo>
                <a:cubicBezTo>
                  <a:pt x="10305" y="5022"/>
                  <a:pt x="9983" y="4756"/>
                  <a:pt x="9623" y="4548"/>
                </a:cubicBezTo>
                <a:cubicBezTo>
                  <a:pt x="9603" y="4534"/>
                  <a:pt x="9580" y="4528"/>
                  <a:pt x="9558" y="4528"/>
                </a:cubicBezTo>
                <a:cubicBezTo>
                  <a:pt x="9517" y="4528"/>
                  <a:pt x="9477" y="4549"/>
                  <a:pt x="9452" y="4586"/>
                </a:cubicBezTo>
                <a:cubicBezTo>
                  <a:pt x="8978" y="5458"/>
                  <a:pt x="9016" y="6481"/>
                  <a:pt x="9168" y="7448"/>
                </a:cubicBezTo>
                <a:cubicBezTo>
                  <a:pt x="9338" y="8510"/>
                  <a:pt x="9604" y="9571"/>
                  <a:pt x="9869" y="10633"/>
                </a:cubicBezTo>
                <a:cubicBezTo>
                  <a:pt x="10438" y="12832"/>
                  <a:pt x="11101" y="14993"/>
                  <a:pt x="11879" y="17135"/>
                </a:cubicBezTo>
                <a:cubicBezTo>
                  <a:pt x="12182" y="18007"/>
                  <a:pt x="12618" y="19182"/>
                  <a:pt x="11784" y="19922"/>
                </a:cubicBezTo>
                <a:cubicBezTo>
                  <a:pt x="11612" y="20082"/>
                  <a:pt x="11386" y="20166"/>
                  <a:pt x="11158" y="20166"/>
                </a:cubicBezTo>
                <a:cubicBezTo>
                  <a:pt x="11008" y="20166"/>
                  <a:pt x="10858" y="20130"/>
                  <a:pt x="10722" y="20055"/>
                </a:cubicBezTo>
                <a:cubicBezTo>
                  <a:pt x="10400" y="19827"/>
                  <a:pt x="10172" y="19524"/>
                  <a:pt x="10021" y="19182"/>
                </a:cubicBezTo>
                <a:cubicBezTo>
                  <a:pt x="9831" y="18784"/>
                  <a:pt x="9699" y="18367"/>
                  <a:pt x="9585" y="17950"/>
                </a:cubicBezTo>
                <a:lnTo>
                  <a:pt x="9111" y="16244"/>
                </a:lnTo>
                <a:lnTo>
                  <a:pt x="8125" y="12832"/>
                </a:lnTo>
                <a:cubicBezTo>
                  <a:pt x="7822" y="11732"/>
                  <a:pt x="7519" y="10614"/>
                  <a:pt x="7177" y="9514"/>
                </a:cubicBezTo>
                <a:cubicBezTo>
                  <a:pt x="6950" y="8737"/>
                  <a:pt x="6665" y="7903"/>
                  <a:pt x="6059" y="7353"/>
                </a:cubicBezTo>
                <a:cubicBezTo>
                  <a:pt x="5907" y="7221"/>
                  <a:pt x="5737" y="7107"/>
                  <a:pt x="5547" y="7012"/>
                </a:cubicBezTo>
                <a:cubicBezTo>
                  <a:pt x="5534" y="7008"/>
                  <a:pt x="5519" y="7005"/>
                  <a:pt x="5505" y="7005"/>
                </a:cubicBezTo>
                <a:cubicBezTo>
                  <a:pt x="5457" y="7005"/>
                  <a:pt x="5410" y="7030"/>
                  <a:pt x="5395" y="7088"/>
                </a:cubicBezTo>
                <a:cubicBezTo>
                  <a:pt x="5054" y="9041"/>
                  <a:pt x="5661" y="10936"/>
                  <a:pt x="6305" y="12775"/>
                </a:cubicBezTo>
                <a:cubicBezTo>
                  <a:pt x="6628" y="13723"/>
                  <a:pt x="6988" y="14671"/>
                  <a:pt x="7253" y="15638"/>
                </a:cubicBezTo>
                <a:cubicBezTo>
                  <a:pt x="7386" y="16093"/>
                  <a:pt x="7481" y="16566"/>
                  <a:pt x="7537" y="17059"/>
                </a:cubicBezTo>
                <a:cubicBezTo>
                  <a:pt x="7556" y="17457"/>
                  <a:pt x="7481" y="17969"/>
                  <a:pt x="7064" y="18121"/>
                </a:cubicBezTo>
                <a:cubicBezTo>
                  <a:pt x="6994" y="18147"/>
                  <a:pt x="6924" y="18158"/>
                  <a:pt x="6855" y="18158"/>
                </a:cubicBezTo>
                <a:cubicBezTo>
                  <a:pt x="6568" y="18158"/>
                  <a:pt x="6295" y="17959"/>
                  <a:pt x="6097" y="17761"/>
                </a:cubicBezTo>
                <a:cubicBezTo>
                  <a:pt x="5774" y="17438"/>
                  <a:pt x="5547" y="17059"/>
                  <a:pt x="5376" y="16642"/>
                </a:cubicBezTo>
                <a:cubicBezTo>
                  <a:pt x="4959" y="15619"/>
                  <a:pt x="4561" y="14595"/>
                  <a:pt x="4182" y="13571"/>
                </a:cubicBezTo>
                <a:cubicBezTo>
                  <a:pt x="3405" y="11505"/>
                  <a:pt x="2703" y="9401"/>
                  <a:pt x="2059" y="7278"/>
                </a:cubicBezTo>
                <a:cubicBezTo>
                  <a:pt x="1414" y="5154"/>
                  <a:pt x="846" y="3012"/>
                  <a:pt x="334" y="851"/>
                </a:cubicBezTo>
                <a:cubicBezTo>
                  <a:pt x="277" y="586"/>
                  <a:pt x="220" y="320"/>
                  <a:pt x="163" y="55"/>
                </a:cubicBezTo>
                <a:cubicBezTo>
                  <a:pt x="156" y="17"/>
                  <a:pt x="126" y="0"/>
                  <a:pt x="95" y="0"/>
                </a:cubicBezTo>
                <a:close/>
              </a:path>
            </a:pathLst>
          </a:custGeom>
          <a:solidFill>
            <a:srgbClr val="3C8D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1pPr>
            <a:lvl2pPr lvl="1"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2pPr>
            <a:lvl3pPr lvl="2"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3pPr>
            <a:lvl4pPr lvl="3"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4pPr>
            <a:lvl5pPr lvl="4"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5pPr>
            <a:lvl6pPr lvl="5"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6pPr>
            <a:lvl7pPr lvl="6"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7pPr>
            <a:lvl8pPr lvl="7"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8pPr>
            <a:lvl9pPr lvl="8" rtl="0">
              <a:spcBef>
                <a:spcPts val="0"/>
              </a:spcBef>
              <a:spcAft>
                <a:spcPts val="0"/>
              </a:spcAft>
              <a:buClr>
                <a:schemeClr val="dk2"/>
              </a:buClr>
              <a:buSzPts val="3000"/>
              <a:buFont typeface="Overpass Black"/>
              <a:buNone/>
              <a:defRPr sz="3000">
                <a:solidFill>
                  <a:schemeClr val="dk2"/>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1pPr>
            <a:lvl2pPr marL="914400" lvl="1"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00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00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4" r:id="rId4"/>
    <p:sldLayoutId id="2147483658" r:id="rId5"/>
    <p:sldLayoutId id="2147483659" r:id="rId6"/>
    <p:sldLayoutId id="2147483676" r:id="rId7"/>
    <p:sldLayoutId id="2147483677" r:id="rId8"/>
    <p:sldLayoutId id="2147483678" r:id="rId9"/>
    <p:sldLayoutId id="2147483680" r:id="rId10"/>
    <p:sldLayoutId id="2147483681" r:id="rId11"/>
    <p:sldLayoutId id="2147483685"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67B7EB-D281-4E59-AF7F-CC8574DFED4E}"/>
              </a:ext>
            </a:extLst>
          </p:cNvPr>
          <p:cNvSpPr>
            <a:spLocks noGrp="1"/>
          </p:cNvSpPr>
          <p:nvPr>
            <p:ph type="ctrTitle"/>
          </p:nvPr>
        </p:nvSpPr>
        <p:spPr>
          <a:xfrm>
            <a:off x="230588" y="429370"/>
            <a:ext cx="7486912" cy="2753905"/>
          </a:xfrm>
        </p:spPr>
        <p:txBody>
          <a:bodyPr/>
          <a:lstStyle/>
          <a:p>
            <a:pPr algn="just">
              <a:lnSpc>
                <a:spcPct val="115000"/>
              </a:lnSpc>
            </a:pPr>
            <a:r>
              <a:rPr lang="en" sz="3600" b="1" dirty="0">
                <a:latin typeface="Times New Roman" panose="02020603050405020304" pitchFamily="18" charset="0"/>
                <a:cs typeface="Times New Roman" panose="02020603050405020304" pitchFamily="18" charset="0"/>
              </a:rPr>
              <a:t>Philosophy and its subject. Functions of philosophy and its role in society.</a:t>
            </a:r>
            <a:endParaRPr lang="ru-RU" sz="3600" b="1" dirty="0">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21295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40"/>
        <p:cNvGrpSpPr/>
        <p:nvPr/>
      </p:nvGrpSpPr>
      <p:grpSpPr>
        <a:xfrm>
          <a:off x="0" y="0"/>
          <a:ext cx="0" cy="0"/>
          <a:chOff x="0" y="0"/>
          <a:chExt cx="0" cy="0"/>
        </a:xfrm>
      </p:grpSpPr>
      <p:sp>
        <p:nvSpPr>
          <p:cNvPr id="3141" name="Google Shape;3141;p69"/>
          <p:cNvSpPr txBox="1">
            <a:spLocks noGrp="1"/>
          </p:cNvSpPr>
          <p:nvPr>
            <p:ph type="ctrTitle" idx="4294967295"/>
          </p:nvPr>
        </p:nvSpPr>
        <p:spPr>
          <a:xfrm>
            <a:off x="720725" y="1761448"/>
            <a:ext cx="7702550" cy="135096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400" b="1" dirty="0">
                <a:latin typeface="Tahoma" panose="020B0604030504040204" pitchFamily="34" charset="0"/>
                <a:ea typeface="Tahoma" panose="020B0604030504040204" pitchFamily="34" charset="0"/>
                <a:cs typeface="Tahoma" panose="020B0604030504040204" pitchFamily="34" charset="0"/>
              </a:rPr>
              <a:t>THANK YOU FOR YOUR ATTENTION</a:t>
            </a:r>
            <a:endParaRPr sz="5400" b="1" dirty="0">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41"/>
                                        </p:tgtEl>
                                        <p:attrNameLst>
                                          <p:attrName>style.visibility</p:attrName>
                                        </p:attrNameLst>
                                      </p:cBhvr>
                                      <p:to>
                                        <p:strVal val="visible"/>
                                      </p:to>
                                    </p:set>
                                    <p:anim calcmode="lin" valueType="num">
                                      <p:cBhvr>
                                        <p:cTn id="7" dur="500" fill="hold"/>
                                        <p:tgtEl>
                                          <p:spTgt spid="3141"/>
                                        </p:tgtEl>
                                        <p:attrNameLst>
                                          <p:attrName>ppt_w</p:attrName>
                                        </p:attrNameLst>
                                      </p:cBhvr>
                                      <p:tavLst>
                                        <p:tav tm="0">
                                          <p:val>
                                            <p:fltVal val="0"/>
                                          </p:val>
                                        </p:tav>
                                        <p:tav tm="100000">
                                          <p:val>
                                            <p:strVal val="#ppt_w"/>
                                          </p:val>
                                        </p:tav>
                                      </p:tavLst>
                                    </p:anim>
                                    <p:anim calcmode="lin" valueType="num">
                                      <p:cBhvr>
                                        <p:cTn id="8" dur="500" fill="hold"/>
                                        <p:tgtEl>
                                          <p:spTgt spid="3141"/>
                                        </p:tgtEl>
                                        <p:attrNameLst>
                                          <p:attrName>ppt_h</p:attrName>
                                        </p:attrNameLst>
                                      </p:cBhvr>
                                      <p:tavLst>
                                        <p:tav tm="0">
                                          <p:val>
                                            <p:fltVal val="0"/>
                                          </p:val>
                                        </p:tav>
                                        <p:tav tm="100000">
                                          <p:val>
                                            <p:strVal val="#ppt_h"/>
                                          </p:val>
                                        </p:tav>
                                      </p:tavLst>
                                    </p:anim>
                                    <p:animEffect transition="in" filter="fade">
                                      <p:cBhvr>
                                        <p:cTn id="9" dur="500"/>
                                        <p:tgtEl>
                                          <p:spTgt spid="3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700DCD-66D7-402D-9471-ED998AD0E525}"/>
              </a:ext>
            </a:extLst>
          </p:cNvPr>
          <p:cNvSpPr txBox="1"/>
          <p:nvPr/>
        </p:nvSpPr>
        <p:spPr>
          <a:xfrm>
            <a:off x="423248" y="1167347"/>
            <a:ext cx="6877210" cy="1938992"/>
          </a:xfrm>
          <a:prstGeom prst="rect">
            <a:avLst/>
          </a:prstGeom>
          <a:noFill/>
        </p:spPr>
        <p:txBody>
          <a:bodyPr wrap="square">
            <a:spAutoFit/>
          </a:bodyPr>
          <a:lstStyle/>
          <a:p>
            <a:pPr lvl="3" algn="just"/>
            <a:r>
              <a:rPr lang="en" sz="2000" b="1" dirty="0">
                <a:solidFill>
                  <a:schemeClr val="tx2"/>
                </a:solidFill>
                <a:latin typeface="Times New Roman" panose="02020603050405020304" pitchFamily="18" charset="0"/>
                <a:cs typeface="Times New Roman" panose="02020603050405020304" pitchFamily="18" charset="0"/>
              </a:rPr>
              <a:t>1. The subject of philosophy and its place in the system of sciences</a:t>
            </a:r>
            <a:endParaRPr lang="ru-RU" sz="2000" b="1" dirty="0">
              <a:solidFill>
                <a:schemeClr val="tx2"/>
              </a:solidFill>
              <a:latin typeface="Times New Roman" panose="02020603050405020304" pitchFamily="18" charset="0"/>
              <a:cs typeface="Times New Roman" panose="02020603050405020304" pitchFamily="18" charset="0"/>
            </a:endParaRPr>
          </a:p>
          <a:p>
            <a:pPr lvl="3" algn="just"/>
            <a:r>
              <a:rPr lang="en" sz="2000" b="1" dirty="0">
                <a:solidFill>
                  <a:schemeClr val="tx2"/>
                </a:solidFill>
                <a:latin typeface="Times New Roman" panose="02020603050405020304" pitchFamily="18" charset="0"/>
                <a:cs typeface="Times New Roman" panose="02020603050405020304" pitchFamily="18" charset="0"/>
              </a:rPr>
              <a:t>2. The essence, structure and forms of worldview</a:t>
            </a:r>
            <a:endParaRPr lang="ru-RU" sz="2000" b="1" dirty="0">
              <a:solidFill>
                <a:schemeClr val="tx2"/>
              </a:solidFill>
              <a:latin typeface="Times New Roman" panose="02020603050405020304" pitchFamily="18" charset="0"/>
              <a:cs typeface="Times New Roman" panose="02020603050405020304" pitchFamily="18" charset="0"/>
            </a:endParaRPr>
          </a:p>
          <a:p>
            <a:pPr lvl="3" algn="just"/>
            <a:r>
              <a:rPr lang="en" sz="2000" b="1" dirty="0">
                <a:solidFill>
                  <a:schemeClr val="tx2"/>
                </a:solidFill>
                <a:latin typeface="Times New Roman" panose="02020603050405020304" pitchFamily="18" charset="0"/>
                <a:cs typeface="Times New Roman" panose="02020603050405020304" pitchFamily="18" charset="0"/>
              </a:rPr>
              <a:t>3. Philosophical outlook and its characteristics. Sources of philosophy: mythology and religion</a:t>
            </a:r>
            <a:endParaRPr lang="ru-RU" sz="2000" b="1" dirty="0">
              <a:solidFill>
                <a:schemeClr val="tx2"/>
              </a:solidFill>
              <a:latin typeface="Times New Roman" panose="02020603050405020304" pitchFamily="18" charset="0"/>
              <a:cs typeface="Times New Roman" panose="02020603050405020304" pitchFamily="18" charset="0"/>
            </a:endParaRPr>
          </a:p>
          <a:p>
            <a:pPr lvl="3" algn="just"/>
            <a:r>
              <a:rPr lang="en" sz="2000" b="1" dirty="0">
                <a:solidFill>
                  <a:schemeClr val="tx2"/>
                </a:solidFill>
                <a:latin typeface="Times New Roman" panose="02020603050405020304" pitchFamily="18" charset="0"/>
                <a:cs typeface="Times New Roman" panose="02020603050405020304" pitchFamily="18" charset="0"/>
              </a:rPr>
              <a:t>4. The main issue of philosophy and its two sides</a:t>
            </a:r>
            <a:endParaRPr lang="ru-RU" sz="2000" b="1" dirty="0">
              <a:solidFill>
                <a:schemeClr val="tx2"/>
              </a:solidFill>
              <a:latin typeface="Times New Roman" panose="02020603050405020304" pitchFamily="18" charset="0"/>
              <a:cs typeface="Times New Roman" panose="02020603050405020304" pitchFamily="18" charset="0"/>
            </a:endParaRPr>
          </a:p>
          <a:p>
            <a:pPr lvl="3" algn="just"/>
            <a:r>
              <a:rPr lang="en" sz="2000" b="1" dirty="0">
                <a:solidFill>
                  <a:schemeClr val="tx2"/>
                </a:solidFill>
                <a:latin typeface="Times New Roman" panose="02020603050405020304" pitchFamily="18" charset="0"/>
                <a:cs typeface="Times New Roman" panose="02020603050405020304" pitchFamily="18" charset="0"/>
              </a:rPr>
              <a:t>5. Functions of philosophy</a:t>
            </a:r>
            <a:endParaRPr lang="ru-RU" sz="3200"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5180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34"/>
        <p:cNvGrpSpPr/>
        <p:nvPr/>
      </p:nvGrpSpPr>
      <p:grpSpPr>
        <a:xfrm>
          <a:off x="0" y="0"/>
          <a:ext cx="0" cy="0"/>
          <a:chOff x="0" y="0"/>
          <a:chExt cx="0" cy="0"/>
        </a:xfrm>
      </p:grpSpPr>
      <p:sp>
        <p:nvSpPr>
          <p:cNvPr id="2135" name="Google Shape;2135;p39"/>
          <p:cNvSpPr txBox="1">
            <a:spLocks noGrp="1"/>
          </p:cNvSpPr>
          <p:nvPr>
            <p:ph type="body" idx="1"/>
          </p:nvPr>
        </p:nvSpPr>
        <p:spPr>
          <a:xfrm>
            <a:off x="720001" y="341523"/>
            <a:ext cx="4006236" cy="4227327"/>
          </a:xfrm>
          <a:prstGeom prst="rect">
            <a:avLst/>
          </a:prstGeom>
        </p:spPr>
        <p:txBody>
          <a:bodyPr spcFirstLastPara="1" wrap="square" lIns="91425" tIns="91425" rIns="91425" bIns="91425" anchor="t" anchorCtr="0">
            <a:noAutofit/>
          </a:bodyPr>
          <a:lstStyle/>
          <a:p>
            <a:pPr marL="0" indent="0" algn="just">
              <a:buNone/>
            </a:pPr>
            <a:r>
              <a:rPr lang="en" sz="1800" dirty="0">
                <a:solidFill>
                  <a:schemeClr val="tx2"/>
                </a:solidFill>
                <a:latin typeface="Times New Roman" panose="02020603050405020304" pitchFamily="18" charset="0"/>
                <a:cs typeface="Times New Roman" panose="02020603050405020304" pitchFamily="18" charset="0"/>
              </a:rPr>
              <a:t>A perfect worldview, a special way of understanding the world, philosophy, which is a system of views on the general principles of existence, is also the best theoretical school of thought. The science born from the need to understand the essence of the world and the meaning of life in a logically efficient way was formed in the Ancient East about 2500 years ago - in Egypt, Babylonia, China, India, BC. It took a classical form in Ancient Greece in VII-VI centuries.</a:t>
            </a:r>
            <a:endParaRPr lang="ru-RU" sz="1800" dirty="0">
              <a:solidFill>
                <a:schemeClr val="tx2"/>
              </a:solidFill>
              <a:latin typeface="Times New Roman" panose="02020603050405020304" pitchFamily="18" charset="0"/>
              <a:cs typeface="Times New Roman" panose="02020603050405020304" pitchFamily="18" charset="0"/>
            </a:endParaRPr>
          </a:p>
          <a:p>
            <a:pPr marL="0" lvl="0" indent="0" algn="l" rtl="0">
              <a:lnSpc>
                <a:spcPct val="150000"/>
              </a:lnSpc>
              <a:spcBef>
                <a:spcPts val="0"/>
              </a:spcBef>
              <a:spcAft>
                <a:spcPts val="1600"/>
              </a:spcAft>
              <a:buNone/>
            </a:pPr>
            <a:endParaRPr sz="2000" b="1" dirty="0"/>
          </a:p>
        </p:txBody>
      </p:sp>
      <p:sp>
        <p:nvSpPr>
          <p:cNvPr id="3" name="Прямоугольник 2">
            <a:extLst>
              <a:ext uri="{FF2B5EF4-FFF2-40B4-BE49-F238E27FC236}">
                <a16:creationId xmlns:a16="http://schemas.microsoft.com/office/drawing/2014/main" id="{7D4BC8F6-17B7-4636-BC00-A8A63C7CD971}"/>
              </a:ext>
            </a:extLst>
          </p:cNvPr>
          <p:cNvSpPr/>
          <p:nvPr/>
        </p:nvSpPr>
        <p:spPr>
          <a:xfrm>
            <a:off x="5023692" y="2994749"/>
            <a:ext cx="3833869" cy="1815882"/>
          </a:xfrm>
          <a:prstGeom prst="rect">
            <a:avLst/>
          </a:prstGeom>
        </p:spPr>
        <p:txBody>
          <a:bodyPr wrap="square">
            <a:spAutoFit/>
          </a:bodyPr>
          <a:lstStyle/>
          <a:p>
            <a:pPr algn="just"/>
            <a:r>
              <a:rPr lang="en" sz="1600" u="sng" dirty="0">
                <a:solidFill>
                  <a:schemeClr val="tx2"/>
                </a:solidFill>
                <a:latin typeface="Times New Roman" panose="02020603050405020304" pitchFamily="18" charset="0"/>
                <a:cs typeface="Times New Roman" panose="02020603050405020304" pitchFamily="18" charset="0"/>
              </a:rPr>
              <a:t>The word "philosophy" was used for the first time by the Greek thinker </a:t>
            </a:r>
            <a:r>
              <a:rPr lang="en" sz="1600" b="1" u="sng" dirty="0">
                <a:solidFill>
                  <a:schemeClr val="tx2"/>
                </a:solidFill>
                <a:latin typeface="Times New Roman" panose="02020603050405020304" pitchFamily="18" charset="0"/>
                <a:cs typeface="Times New Roman" panose="02020603050405020304" pitchFamily="18" charset="0"/>
              </a:rPr>
              <a:t>Pythagoras </a:t>
            </a:r>
            <a:r>
              <a:rPr lang="en" sz="1600" u="sng" dirty="0">
                <a:solidFill>
                  <a:schemeClr val="tx2"/>
                </a:solidFill>
                <a:latin typeface="Times New Roman" panose="02020603050405020304" pitchFamily="18" charset="0"/>
                <a:cs typeface="Times New Roman" panose="02020603050405020304" pitchFamily="18" charset="0"/>
              </a:rPr>
              <a:t>(6th century BC) and called himself a </a:t>
            </a:r>
            <a:r>
              <a:rPr lang="en" sz="1600" b="1" u="sng" dirty="0">
                <a:solidFill>
                  <a:schemeClr val="tx2"/>
                </a:solidFill>
                <a:latin typeface="Times New Roman" panose="02020603050405020304" pitchFamily="18" charset="0"/>
                <a:cs typeface="Times New Roman" panose="02020603050405020304" pitchFamily="18" charset="0"/>
              </a:rPr>
              <a:t>philosopher </a:t>
            </a:r>
            <a:r>
              <a:rPr lang="en" sz="1600" u="sng" dirty="0">
                <a:solidFill>
                  <a:schemeClr val="tx2"/>
                </a:solidFill>
                <a:latin typeface="Times New Roman" panose="02020603050405020304" pitchFamily="18" charset="0"/>
                <a:cs typeface="Times New Roman" panose="02020603050405020304" pitchFamily="18" charset="0"/>
              </a:rPr>
              <a:t>.</a:t>
            </a:r>
            <a:r>
              <a:rPr lang="en" sz="1600" dirty="0">
                <a:solidFill>
                  <a:schemeClr val="tx2"/>
                </a:solidFill>
                <a:latin typeface="Times New Roman" panose="02020603050405020304" pitchFamily="18" charset="0"/>
                <a:cs typeface="Times New Roman" panose="02020603050405020304" pitchFamily="18" charset="0"/>
              </a:rPr>
              <a:t> </a:t>
            </a:r>
            <a:r>
              <a:rPr lang="en" sz="1600" b="1" dirty="0">
                <a:solidFill>
                  <a:schemeClr val="tx2"/>
                </a:solidFill>
                <a:latin typeface="Times New Roman" panose="02020603050405020304" pitchFamily="18" charset="0"/>
                <a:cs typeface="Times New Roman" panose="02020603050405020304" pitchFamily="18" charset="0"/>
              </a:rPr>
              <a:t>"Philosophy" </a:t>
            </a:r>
            <a:r>
              <a:rPr lang="en" sz="1600" dirty="0">
                <a:solidFill>
                  <a:schemeClr val="tx2"/>
                </a:solidFill>
                <a:latin typeface="Times New Roman" panose="02020603050405020304" pitchFamily="18" charset="0"/>
                <a:cs typeface="Times New Roman" panose="02020603050405020304" pitchFamily="18" charset="0"/>
              </a:rPr>
              <a:t>is etymologically derived from the combination of the Greek </a:t>
            </a:r>
            <a:r>
              <a:rPr lang="en" sz="1600" b="1" dirty="0">
                <a:solidFill>
                  <a:schemeClr val="tx2"/>
                </a:solidFill>
                <a:latin typeface="Times New Roman" panose="02020603050405020304" pitchFamily="18" charset="0"/>
                <a:cs typeface="Times New Roman" panose="02020603050405020304" pitchFamily="18" charset="0"/>
              </a:rPr>
              <a:t>words "phileo" - "love" </a:t>
            </a:r>
            <a:r>
              <a:rPr lang="en" sz="1600" dirty="0">
                <a:solidFill>
                  <a:schemeClr val="tx2"/>
                </a:solidFill>
                <a:latin typeface="Times New Roman" panose="02020603050405020304" pitchFamily="18" charset="0"/>
                <a:cs typeface="Times New Roman" panose="02020603050405020304" pitchFamily="18" charset="0"/>
              </a:rPr>
              <a:t>and </a:t>
            </a:r>
            <a:r>
              <a:rPr lang="en" sz="1600" b="1" dirty="0">
                <a:solidFill>
                  <a:schemeClr val="tx2"/>
                </a:solidFill>
                <a:latin typeface="Times New Roman" panose="02020603050405020304" pitchFamily="18" charset="0"/>
                <a:cs typeface="Times New Roman" panose="02020603050405020304" pitchFamily="18" charset="0"/>
              </a:rPr>
              <a:t>"sopia" - "wisdom" </a:t>
            </a:r>
            <a:r>
              <a:rPr lang="en" sz="1600" dirty="0">
                <a:solidFill>
                  <a:schemeClr val="tx2"/>
                </a:solidFill>
                <a:latin typeface="Times New Roman" panose="02020603050405020304" pitchFamily="18" charset="0"/>
                <a:cs typeface="Times New Roman" panose="02020603050405020304" pitchFamily="18" charset="0"/>
              </a:rPr>
              <a:t>, and its meaning is "to </a:t>
            </a:r>
            <a:r>
              <a:rPr lang="en" sz="1600" b="1" dirty="0">
                <a:solidFill>
                  <a:schemeClr val="tx2"/>
                </a:solidFill>
                <a:latin typeface="Times New Roman" panose="02020603050405020304" pitchFamily="18" charset="0"/>
                <a:cs typeface="Times New Roman" panose="02020603050405020304" pitchFamily="18" charset="0"/>
              </a:rPr>
              <a:t>love wisdom" </a:t>
            </a:r>
            <a:r>
              <a:rPr lang="en" sz="1600" dirty="0">
                <a:solidFill>
                  <a:schemeClr val="tx2"/>
                </a:solidFill>
                <a:latin typeface="Times New Roman" panose="02020603050405020304" pitchFamily="18" charset="0"/>
                <a:cs typeface="Times New Roman" panose="02020603050405020304" pitchFamily="18" charset="0"/>
              </a:rPr>
              <a:t>.</a:t>
            </a:r>
            <a:endParaRPr lang="ru-RU" sz="16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40"/>
        <p:cNvGrpSpPr/>
        <p:nvPr/>
      </p:nvGrpSpPr>
      <p:grpSpPr>
        <a:xfrm>
          <a:off x="0" y="0"/>
          <a:ext cx="0" cy="0"/>
          <a:chOff x="0" y="0"/>
          <a:chExt cx="0" cy="0"/>
        </a:xfrm>
      </p:grpSpPr>
      <p:sp>
        <p:nvSpPr>
          <p:cNvPr id="63" name="Объект 2">
            <a:extLst>
              <a:ext uri="{FF2B5EF4-FFF2-40B4-BE49-F238E27FC236}">
                <a16:creationId xmlns:a16="http://schemas.microsoft.com/office/drawing/2014/main" id="{BAE11A3F-CEB3-4890-8BCE-752C2B0ACB8A}"/>
              </a:ext>
            </a:extLst>
          </p:cNvPr>
          <p:cNvSpPr txBox="1">
            <a:spLocks/>
          </p:cNvSpPr>
          <p:nvPr/>
        </p:nvSpPr>
        <p:spPr>
          <a:xfrm>
            <a:off x="445044" y="230521"/>
            <a:ext cx="8484433" cy="440758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1pPr>
            <a:lvl2pPr marL="914400" marR="0" lvl="1"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l"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marL="0" indent="0" algn="just">
              <a:lnSpc>
                <a:spcPct val="115000"/>
              </a:lnSpc>
              <a:spcAft>
                <a:spcPts val="1000"/>
              </a:spcAft>
            </a:pPr>
            <a:r>
              <a:rPr lang="en" sz="1800" u="sng" dirty="0">
                <a:latin typeface="Times New Roman" panose="02020603050405020304" pitchFamily="18" charset="0"/>
                <a:cs typeface="Times New Roman" panose="02020603050405020304" pitchFamily="18" charset="0"/>
              </a:rPr>
              <a:t>The main meaning of philosophy is mainly in setting worldview issues and searching for answers to them </a:t>
            </a:r>
            <a:r>
              <a:rPr lang="en" sz="1800" dirty="0">
                <a:latin typeface="Times New Roman" panose="02020603050405020304" pitchFamily="18" charset="0"/>
                <a:cs typeface="Times New Roman" panose="02020603050405020304" pitchFamily="18" charset="0"/>
              </a:rPr>
              <a:t>. The theoretical mastery of these is vital for people. Philosophical meaning of the phenomena occurring both in nature and in society has been important throughout history. In modern times, this is more important than ever. This is because the modern world has achieved scientific-technical, social and political progress. Philosophy does not offer a one-time solution to the problems it is supposed to explain. Its true essence lies in its eternal search for understanding the truth. Natural sciences - physics, mathematics, chemistry, etc. the final and finished solution of the issue should be sought. But to existence, thinking, life, moral values, etc. it is impossible to provide a one-time and permanent solution to the related issues. They have always been and will be the subject of extensive discussions and debates. The investigation of such questions is the work of philosophy. Philosophy also develops principles and methods of understanding "eternal issues". In this respect, the philosophy facing the modern world is of special interest.</a:t>
            </a:r>
            <a:endParaRPr lang="ru-RU" sz="1800" dirty="0">
              <a:latin typeface="Times New Roman" panose="02020603050405020304" pitchFamily="18" charset="0"/>
              <a:cs typeface="Times New Roman" panose="02020603050405020304" pitchFamily="18" charset="0"/>
            </a:endParaRPr>
          </a:p>
          <a:p>
            <a:pPr marL="0" indent="0" algn="just">
              <a:lnSpc>
                <a:spcPct val="115000"/>
              </a:lnSpc>
              <a:spcAft>
                <a:spcPts val="1000"/>
              </a:spcAft>
            </a:pPr>
            <a:endParaRPr lang="ru-RU" sz="2000" dirty="0">
              <a:effectLst/>
              <a:latin typeface="A3 Arial AzLat"/>
              <a:ea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EB40BF13-4492-4F98-A0E8-EFB7C756F7DD}"/>
              </a:ext>
            </a:extLst>
          </p:cNvPr>
          <p:cNvSpPr txBox="1"/>
          <p:nvPr/>
        </p:nvSpPr>
        <p:spPr>
          <a:xfrm>
            <a:off x="1396573" y="737637"/>
            <a:ext cx="7196584" cy="3252301"/>
          </a:xfrm>
          <a:prstGeom prst="rect">
            <a:avLst/>
          </a:prstGeom>
          <a:noFill/>
        </p:spPr>
        <p:txBody>
          <a:bodyPr wrap="square">
            <a:spAutoFit/>
          </a:bodyPr>
          <a:lstStyle/>
          <a:p>
            <a:pPr marL="8890" marR="3175" indent="286385" algn="just">
              <a:lnSpc>
                <a:spcPct val="115000"/>
              </a:lnSpc>
            </a:pPr>
            <a:r>
              <a:rPr lang="en" sz="1800" dirty="0">
                <a:solidFill>
                  <a:schemeClr val="tx2"/>
                </a:solidFill>
                <a:latin typeface="Times New Roman" panose="02020603050405020304" pitchFamily="18" charset="0"/>
                <a:cs typeface="Times New Roman" panose="02020603050405020304" pitchFamily="18" charset="0"/>
              </a:rPr>
              <a:t>Worldview is a system of generalized views, ideals, views, beliefs and principles about the world surrounding a person, a person's attitude towards himself, nature and society, his place and position in the world. Worldview - views, ideas and norms that determine the attitude and direction of action of an individual, social group, class, society as a whole. In other words, worldview is a view of the objective world and the place and role of a person in it. These are the views that justify and guide a person's life position, beliefs, ideas, cognition and activity, wealth tendency.</a:t>
            </a:r>
            <a:endParaRPr lang="ru-RU" sz="1800" dirty="0">
              <a:solidFill>
                <a:schemeClr val="tx2"/>
              </a:solidFill>
              <a:latin typeface="Times New Roman" panose="02020603050405020304" pitchFamily="18" charset="0"/>
              <a:cs typeface="Times New Roman" panose="02020603050405020304" pitchFamily="18" charset="0"/>
            </a:endParaRPr>
          </a:p>
          <a:p>
            <a:pPr marL="8890" marR="3175" indent="286385" algn="just">
              <a:lnSpc>
                <a:spcPct val="115000"/>
              </a:lnSpc>
              <a:spcAft>
                <a:spcPts val="0"/>
              </a:spcAft>
            </a:pPr>
            <a:endParaRPr lang="ru-RU" sz="180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9132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1"/>
        <p:cNvGrpSpPr/>
        <p:nvPr/>
      </p:nvGrpSpPr>
      <p:grpSpPr>
        <a:xfrm>
          <a:off x="0" y="0"/>
          <a:ext cx="0" cy="0"/>
          <a:chOff x="0" y="0"/>
          <a:chExt cx="0" cy="0"/>
        </a:xfrm>
      </p:grpSpPr>
      <p:sp>
        <p:nvSpPr>
          <p:cNvPr id="2812" name="Google Shape;2812;p65"/>
          <p:cNvSpPr txBox="1">
            <a:spLocks noGrp="1"/>
          </p:cNvSpPr>
          <p:nvPr>
            <p:ph type="subTitle" idx="1"/>
          </p:nvPr>
        </p:nvSpPr>
        <p:spPr>
          <a:xfrm>
            <a:off x="734854" y="1359998"/>
            <a:ext cx="7704000" cy="3112850"/>
          </a:xfrm>
          <a:prstGeom prst="rect">
            <a:avLst/>
          </a:prstGeom>
        </p:spPr>
        <p:txBody>
          <a:bodyPr spcFirstLastPara="1" wrap="square" lIns="91425" tIns="91425" rIns="91425" bIns="91425" anchor="ctr" anchorCtr="0">
            <a:noAutofit/>
          </a:bodyPr>
          <a:lstStyle/>
          <a:p>
            <a:pPr marL="0" indent="0" algn="just">
              <a:spcAft>
                <a:spcPts val="1000"/>
              </a:spcAft>
              <a:buNone/>
            </a:pPr>
            <a:r>
              <a:rPr lang="en" sz="2000" u="sng" dirty="0">
                <a:latin typeface="Times New Roman" panose="02020603050405020304" pitchFamily="18" charset="0"/>
                <a:cs typeface="Times New Roman" panose="02020603050405020304" pitchFamily="18" charset="0"/>
              </a:rPr>
              <a:t>In the structure of the worldview, the following categories reflecting different levels of the process of understanding the world are distinguished.</a:t>
            </a:r>
            <a:r>
              <a:rPr lang="en" sz="2000" dirty="0">
                <a:latin typeface="Times New Roman" panose="02020603050405020304" pitchFamily="18" charset="0"/>
                <a:cs typeface="Times New Roman" panose="02020603050405020304" pitchFamily="18" charset="0"/>
              </a:rPr>
              <a:t> </a:t>
            </a:r>
          </a:p>
          <a:p>
            <a:pPr marL="228600" indent="-228600" algn="just">
              <a:spcAft>
                <a:spcPts val="1000"/>
              </a:spcAft>
              <a:buAutoNum type="arabicPeriod"/>
            </a:pPr>
            <a:r>
              <a:rPr lang="en" sz="1800" dirty="0">
                <a:latin typeface="Times New Roman" panose="02020603050405020304" pitchFamily="18" charset="0"/>
                <a:ea typeface="Tahoma" panose="020B0604030504040204" pitchFamily="34" charset="0"/>
                <a:cs typeface="Times New Roman" panose="02020603050405020304" pitchFamily="18" charset="0"/>
              </a:rPr>
              <a:t>Feeling the world - through the sense organs</a:t>
            </a:r>
          </a:p>
          <a:p>
            <a:pPr marL="228600" indent="-228600" algn="just">
              <a:spcAft>
                <a:spcPts val="1000"/>
              </a:spcAft>
              <a:buAutoNum type="arabicPeriod"/>
            </a:pPr>
            <a:r>
              <a:rPr lang="en" sz="1800" dirty="0">
                <a:latin typeface="Times New Roman" panose="02020603050405020304" pitchFamily="18" charset="0"/>
                <a:ea typeface="Tahoma" panose="020B0604030504040204" pitchFamily="34" charset="0"/>
                <a:cs typeface="Times New Roman" panose="02020603050405020304" pitchFamily="18" charset="0"/>
              </a:rPr>
              <a:t>Worldview </a:t>
            </a:r>
            <a:r>
              <a:rPr lang="en" sz="1800" dirty="0">
                <a:latin typeface="Times New Roman" panose="02020603050405020304" pitchFamily="18" charset="0"/>
                <a:cs typeface="Times New Roman" panose="02020603050405020304" pitchFamily="18" charset="0"/>
              </a:rPr>
              <a:t>is a set of views, feelings and ideas about reality</a:t>
            </a:r>
            <a:endParaRPr lang="az-Latn-AZ" sz="2400" dirty="0">
              <a:latin typeface="Times New Roman" panose="02020603050405020304" pitchFamily="18" charset="0"/>
              <a:ea typeface="Tahoma" panose="020B0604030504040204" pitchFamily="34" charset="0"/>
              <a:cs typeface="Times New Roman" panose="02020603050405020304" pitchFamily="18" charset="0"/>
            </a:endParaRPr>
          </a:p>
          <a:p>
            <a:pPr marL="228600" indent="-228600" algn="just">
              <a:spcAft>
                <a:spcPts val="1000"/>
              </a:spcAft>
              <a:buAutoNum type="arabicPeriod"/>
            </a:pPr>
            <a:r>
              <a:rPr lang="en" sz="1800" dirty="0">
                <a:latin typeface="Times New Roman" panose="02020603050405020304" pitchFamily="18" charset="0"/>
                <a:ea typeface="Tahoma" panose="020B0604030504040204" pitchFamily="34" charset="0"/>
                <a:cs typeface="Times New Roman" panose="02020603050405020304" pitchFamily="18" charset="0"/>
              </a:rPr>
              <a:t>Worldview - </a:t>
            </a:r>
            <a:r>
              <a:rPr lang="en" sz="1800" dirty="0">
                <a:latin typeface="Times New Roman" panose="02020603050405020304" pitchFamily="18" charset="0"/>
                <a:cs typeface="Times New Roman" panose="02020603050405020304" pitchFamily="18" charset="0"/>
              </a:rPr>
              <a:t>through the analysis and generalization of the information received as a result of feeling and perception, concepts, judgments, mental conclusions, general theoretical views.</a:t>
            </a:r>
            <a:endParaRPr lang="ru-RU" sz="1800"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2813" name="Google Shape;2813;p65"/>
          <p:cNvSpPr txBox="1">
            <a:spLocks noGrp="1"/>
          </p:cNvSpPr>
          <p:nvPr>
            <p:ph type="ctrTitle"/>
          </p:nvPr>
        </p:nvSpPr>
        <p:spPr>
          <a:xfrm>
            <a:off x="736646" y="373025"/>
            <a:ext cx="7672500" cy="577800"/>
          </a:xfrm>
          <a:prstGeom prst="rect">
            <a:avLst/>
          </a:prstGeom>
        </p:spPr>
        <p:txBody>
          <a:bodyPr spcFirstLastPara="1" wrap="square" lIns="91425" tIns="91425" rIns="91425" bIns="91425" anchor="ctr" anchorCtr="0">
            <a:noAutofit/>
          </a:bodyPr>
          <a:lstStyle/>
          <a:p>
            <a:pPr lvl="0"/>
            <a:r>
              <a:rPr lang="en" b="1" dirty="0">
                <a:latin typeface="Tahoma" panose="020B0604030504040204" pitchFamily="34" charset="0"/>
                <a:ea typeface="Tahoma" panose="020B0604030504040204" pitchFamily="34" charset="0"/>
                <a:cs typeface="Tahoma" panose="020B0604030504040204" pitchFamily="34" charset="0"/>
              </a:rPr>
              <a:t>Structural levels of worldview</a:t>
            </a:r>
            <a:endParaRPr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10669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69"/>
        <p:cNvGrpSpPr/>
        <p:nvPr/>
      </p:nvGrpSpPr>
      <p:grpSpPr>
        <a:xfrm>
          <a:off x="0" y="0"/>
          <a:ext cx="0" cy="0"/>
          <a:chOff x="0" y="0"/>
          <a:chExt cx="0" cy="0"/>
        </a:xfrm>
      </p:grpSpPr>
      <p:sp>
        <p:nvSpPr>
          <p:cNvPr id="10" name="Объект 2">
            <a:extLst>
              <a:ext uri="{FF2B5EF4-FFF2-40B4-BE49-F238E27FC236}">
                <a16:creationId xmlns:a16="http://schemas.microsoft.com/office/drawing/2014/main" id="{99DD6E49-468A-406B-943C-88EBC5C69838}"/>
              </a:ext>
            </a:extLst>
          </p:cNvPr>
          <p:cNvSpPr txBox="1">
            <a:spLocks/>
          </p:cNvSpPr>
          <p:nvPr/>
        </p:nvSpPr>
        <p:spPr>
          <a:xfrm>
            <a:off x="404110" y="350873"/>
            <a:ext cx="8335780" cy="4401879"/>
          </a:xfrm>
          <a:prstGeom prst="rect">
            <a:avLst/>
          </a:prstGeom>
          <a:noFill/>
          <a:ln>
            <a:noFill/>
          </a:ln>
        </p:spPr>
        <p:txBody>
          <a:bodyPr spcFirstLastPara="1" wrap="square" lIns="91425" tIns="91425" rIns="91425" bIns="91425" anchor="ctr" anchorCtr="0">
            <a:normAutofit fontScale="25000" lnSpcReduction="20000"/>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2"/>
              </a:buClr>
              <a:buSzPts val="1400"/>
              <a:buFont typeface="Open Sans"/>
              <a:buNone/>
              <a:defRPr sz="1600" b="0" i="0" u="none" strike="noStrike" cap="none">
                <a:solidFill>
                  <a:schemeClr val="dk2"/>
                </a:solidFill>
                <a:latin typeface="Open Sans"/>
                <a:ea typeface="Open Sans"/>
                <a:cs typeface="Open Sans"/>
                <a:sym typeface="Open Sans"/>
              </a:defRPr>
            </a:lvl1pPr>
            <a:lvl2pPr marL="914400" marR="0" lvl="1"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2pPr>
            <a:lvl3pPr marL="1371600" marR="0" lvl="2"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3pPr>
            <a:lvl4pPr marL="1828800" marR="0" lvl="3"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4pPr>
            <a:lvl5pPr marL="2286000" marR="0" lvl="4"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5pPr>
            <a:lvl6pPr marL="2743200" marR="0" lvl="5"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6pPr>
            <a:lvl7pPr marL="3200400" marR="0" lvl="6"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7pPr>
            <a:lvl8pPr marL="3657600" marR="0" lvl="7"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8pPr>
            <a:lvl9pPr marL="4114800" marR="0" lvl="8" indent="-317500" algn="r" rtl="0">
              <a:lnSpc>
                <a:spcPct val="100000"/>
              </a:lnSpc>
              <a:spcBef>
                <a:spcPts val="0"/>
              </a:spcBef>
              <a:spcAft>
                <a:spcPts val="0"/>
              </a:spcAft>
              <a:buClr>
                <a:schemeClr val="dk2"/>
              </a:buClr>
              <a:buSzPts val="1400"/>
              <a:buFont typeface="Open Sans"/>
              <a:buNone/>
              <a:defRPr sz="1400" b="0" i="0" u="none" strike="noStrike" cap="none">
                <a:solidFill>
                  <a:schemeClr val="dk2"/>
                </a:solidFill>
                <a:latin typeface="Open Sans"/>
                <a:ea typeface="Open Sans"/>
                <a:cs typeface="Open Sans"/>
                <a:sym typeface="Open Sans"/>
              </a:defRPr>
            </a:lvl9pPr>
          </a:lstStyle>
          <a:p>
            <a:pPr marL="0" indent="0" algn="just">
              <a:lnSpc>
                <a:spcPct val="150000"/>
              </a:lnSpc>
              <a:spcAft>
                <a:spcPts val="1000"/>
              </a:spcAft>
            </a:pPr>
            <a:r>
              <a:rPr lang="en" sz="5600" b="1" u="sng" dirty="0">
                <a:solidFill>
                  <a:schemeClr val="tx2"/>
                </a:solidFill>
                <a:latin typeface="Times New Roman" panose="02020603050405020304" pitchFamily="18" charset="0"/>
                <a:cs typeface="Times New Roman" panose="02020603050405020304" pitchFamily="18" charset="0"/>
              </a:rPr>
              <a:t>Worldview has 4 historical stages: </a:t>
            </a:r>
            <a:r>
              <a:rPr lang="en" sz="5600" b="1" dirty="0">
                <a:solidFill>
                  <a:schemeClr val="tx2"/>
                </a:solidFill>
                <a:latin typeface="Times New Roman" panose="02020603050405020304" pitchFamily="18" charset="0"/>
                <a:cs typeface="Times New Roman" panose="02020603050405020304" pitchFamily="18" charset="0"/>
              </a:rPr>
              <a:t>mythological, religious, philosophical, scientific</a:t>
            </a:r>
          </a:p>
          <a:p>
            <a:pPr marL="342900" indent="-342900" algn="just">
              <a:lnSpc>
                <a:spcPct val="150000"/>
              </a:lnSpc>
              <a:spcAft>
                <a:spcPts val="1000"/>
              </a:spcAft>
              <a:buAutoNum type="arabicPeriod"/>
            </a:pPr>
            <a:r>
              <a:rPr lang="en" sz="5600" dirty="0">
                <a:solidFill>
                  <a:schemeClr val="tx2"/>
                </a:solidFill>
                <a:latin typeface="Times New Roman" panose="02020603050405020304" pitchFamily="18" charset="0"/>
                <a:cs typeface="Times New Roman" panose="02020603050405020304" pitchFamily="18" charset="0"/>
              </a:rPr>
              <a:t>Myth - The </a:t>
            </a:r>
            <a:r>
              <a:rPr lang="en" sz="5600" u="sng" dirty="0">
                <a:solidFill>
                  <a:schemeClr val="tx2"/>
                </a:solidFill>
                <a:latin typeface="Times New Roman" panose="02020603050405020304" pitchFamily="18" charset="0"/>
                <a:cs typeface="Times New Roman" panose="02020603050405020304" pitchFamily="18" charset="0"/>
              </a:rPr>
              <a:t>mythological worldview is formed from the combination of two words </a:t>
            </a:r>
            <a:r>
              <a:rPr lang="en" sz="5600" dirty="0">
                <a:solidFill>
                  <a:schemeClr val="tx2"/>
                </a:solidFill>
                <a:latin typeface="Times New Roman" panose="02020603050405020304" pitchFamily="18" charset="0"/>
                <a:cs typeface="Times New Roman" panose="02020603050405020304" pitchFamily="18" charset="0"/>
              </a:rPr>
              <a:t>: (the Greek word "myth" means fable, legend, narrative, and "logos" means word, teaching, understanding) was formed in primitive society, in the early stages of the development of human culture. Mythology - an ancient way of understanding the world, was a form of universal social consciousness in primitive society.</a:t>
            </a:r>
          </a:p>
          <a:p>
            <a:pPr marL="342900" indent="-342900" algn="just">
              <a:lnSpc>
                <a:spcPct val="150000"/>
              </a:lnSpc>
              <a:spcAft>
                <a:spcPts val="1000"/>
              </a:spcAft>
              <a:buAutoNum type="arabicPeriod"/>
            </a:pPr>
            <a:r>
              <a:rPr lang="en" sz="5600" dirty="0">
                <a:solidFill>
                  <a:schemeClr val="tx2"/>
                </a:solidFill>
                <a:latin typeface="Times New Roman" panose="02020603050405020304" pitchFamily="18" charset="0"/>
                <a:cs typeface="Times New Roman" panose="02020603050405020304" pitchFamily="18" charset="0"/>
              </a:rPr>
              <a:t>Religion </a:t>
            </a:r>
            <a:r>
              <a:rPr lang="en" sz="5600" u="sng" dirty="0">
                <a:solidFill>
                  <a:schemeClr val="tx2"/>
                </a:solidFill>
                <a:latin typeface="Times New Roman" panose="02020603050405020304" pitchFamily="18" charset="0"/>
                <a:cs typeface="Times New Roman" panose="02020603050405020304" pitchFamily="18" charset="0"/>
              </a:rPr>
              <a:t>is the second historical type of worldview </a:t>
            </a:r>
            <a:r>
              <a:rPr lang="en" sz="5600" dirty="0">
                <a:solidFill>
                  <a:schemeClr val="tx2"/>
                </a:solidFill>
                <a:latin typeface="Times New Roman" panose="02020603050405020304" pitchFamily="18" charset="0"/>
                <a:cs typeface="Times New Roman" panose="02020603050405020304" pitchFamily="18" charset="0"/>
              </a:rPr>
              <a:t>. It is one of the forms of consciousness summarizing reality and reflecting it through concepts (for example, God, soul, afterlife, etc.), it is a belief in reality based on belief in supernatural forces.</a:t>
            </a:r>
          </a:p>
          <a:p>
            <a:pPr marL="342900" indent="-342900" algn="just">
              <a:lnSpc>
                <a:spcPct val="150000"/>
              </a:lnSpc>
              <a:spcAft>
                <a:spcPts val="1000"/>
              </a:spcAft>
              <a:buAutoNum type="arabicPeriod"/>
            </a:pPr>
            <a:r>
              <a:rPr lang="en" sz="5600" dirty="0">
                <a:solidFill>
                  <a:schemeClr val="tx2"/>
                </a:solidFill>
                <a:latin typeface="Times New Roman" panose="02020603050405020304" pitchFamily="18" charset="0"/>
                <a:cs typeface="Times New Roman" panose="02020603050405020304" pitchFamily="18" charset="0"/>
              </a:rPr>
              <a:t>Philosophy is a theoretical outlook. Philosophical worldview is the most general system of theoretical views on the world and man's place in it, man's relationship to reality, thinking to existence.</a:t>
            </a:r>
          </a:p>
          <a:p>
            <a:pPr marL="342900" indent="-342900" algn="just">
              <a:lnSpc>
                <a:spcPct val="150000"/>
              </a:lnSpc>
              <a:spcAft>
                <a:spcPts val="1000"/>
              </a:spcAft>
              <a:buAutoNum type="arabicPeriod"/>
            </a:pPr>
            <a:r>
              <a:rPr lang="en" sz="5600" dirty="0">
                <a:solidFill>
                  <a:schemeClr val="tx2"/>
                </a:solidFill>
                <a:latin typeface="Times New Roman" panose="02020603050405020304" pitchFamily="18" charset="0"/>
                <a:cs typeface="Times New Roman" panose="02020603050405020304" pitchFamily="18" charset="0"/>
              </a:rPr>
              <a:t>Science is a set of views, ideas and principles based on natural-scientific and socio-historical knowledge, the natural-scientific view of the world, and referring to the scientific reasons for the development and change of events and processes in reality, expressing the general knowledge of the scientific concepts and regularities of the world.</a:t>
            </a:r>
          </a:p>
          <a:p>
            <a:pPr marL="342900" indent="-342900" algn="just">
              <a:lnSpc>
                <a:spcPct val="150000"/>
              </a:lnSpc>
              <a:spcAft>
                <a:spcPts val="1000"/>
              </a:spcAft>
              <a:buAutoNum type="arabicPeriod"/>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04D947F5-D2B4-4289-92D9-A8C6D786819A}"/>
              </a:ext>
            </a:extLst>
          </p:cNvPr>
          <p:cNvSpPr>
            <a:spLocks noGrp="1"/>
          </p:cNvSpPr>
          <p:nvPr>
            <p:ph type="ctrTitle"/>
          </p:nvPr>
        </p:nvSpPr>
        <p:spPr>
          <a:xfrm>
            <a:off x="736646" y="373025"/>
            <a:ext cx="7672500" cy="805780"/>
          </a:xfrm>
        </p:spPr>
        <p:txBody>
          <a:bodyPr/>
          <a:lstStyle/>
          <a:p>
            <a:r>
              <a:rPr lang="en" b="1" dirty="0">
                <a:latin typeface="Tahoma" panose="020B0604030504040204" pitchFamily="34" charset="0"/>
                <a:ea typeface="Tahoma" panose="020B0604030504040204" pitchFamily="34" charset="0"/>
                <a:cs typeface="Tahoma" panose="020B0604030504040204" pitchFamily="34" charset="0"/>
              </a:rPr>
              <a:t>The main issue of philosophy and its two sides</a:t>
            </a:r>
            <a:endParaRPr lang="ru-RU" b="1" dirty="0">
              <a:latin typeface="Tahoma" panose="020B0604030504040204" pitchFamily="34" charset="0"/>
              <a:ea typeface="Tahoma" panose="020B0604030504040204" pitchFamily="34" charset="0"/>
              <a:cs typeface="Tahoma" panose="020B0604030504040204" pitchFamily="34" charset="0"/>
            </a:endParaRPr>
          </a:p>
        </p:txBody>
      </p:sp>
      <p:sp>
        <p:nvSpPr>
          <p:cNvPr id="5" name="Объект 2">
            <a:extLst>
              <a:ext uri="{FF2B5EF4-FFF2-40B4-BE49-F238E27FC236}">
                <a16:creationId xmlns:a16="http://schemas.microsoft.com/office/drawing/2014/main" id="{C18CA6CC-0262-441B-BFC7-5A2EE246B4C9}"/>
              </a:ext>
            </a:extLst>
          </p:cNvPr>
          <p:cNvSpPr>
            <a:spLocks noGrp="1"/>
          </p:cNvSpPr>
          <p:nvPr>
            <p:ph type="body" idx="1"/>
          </p:nvPr>
        </p:nvSpPr>
        <p:spPr>
          <a:xfrm>
            <a:off x="457200" y="1266940"/>
            <a:ext cx="8244590" cy="3597368"/>
          </a:xfrm>
        </p:spPr>
        <p:txBody>
          <a:bodyPr>
            <a:normAutofit/>
          </a:bodyPr>
          <a:lstStyle/>
          <a:p>
            <a:pPr indent="0" algn="just">
              <a:lnSpc>
                <a:spcPct val="150000"/>
              </a:lnSpc>
              <a:spcAft>
                <a:spcPts val="1000"/>
              </a:spcAft>
              <a:buNone/>
            </a:pPr>
            <a:r>
              <a:rPr lang="en" sz="800" b="1" dirty="0">
                <a:effectLst/>
                <a:latin typeface="Tahoma" panose="020B0604030504040204" pitchFamily="34" charset="0"/>
                <a:ea typeface="Tahoma" panose="020B0604030504040204" pitchFamily="34" charset="0"/>
                <a:cs typeface="Tahoma" panose="020B0604030504040204" pitchFamily="34" charset="0"/>
              </a:rPr>
              <a:t> </a:t>
            </a:r>
            <a:endParaRPr lang="ru-RU" sz="2200" dirty="0">
              <a:solidFill>
                <a:schemeClr val="dk2"/>
              </a:solidFill>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a:extLst>
              <a:ext uri="{FF2B5EF4-FFF2-40B4-BE49-F238E27FC236}">
                <a16:creationId xmlns:a16="http://schemas.microsoft.com/office/drawing/2014/main" id="{9650C6D3-5FB6-4AD1-98D5-FA211FC9EDA8}"/>
              </a:ext>
            </a:extLst>
          </p:cNvPr>
          <p:cNvSpPr/>
          <p:nvPr/>
        </p:nvSpPr>
        <p:spPr>
          <a:xfrm>
            <a:off x="457200" y="1402199"/>
            <a:ext cx="8244590" cy="3662541"/>
          </a:xfrm>
          <a:prstGeom prst="rect">
            <a:avLst/>
          </a:prstGeom>
        </p:spPr>
        <p:txBody>
          <a:bodyPr wrap="square">
            <a:spAutoFit/>
          </a:bodyPr>
          <a:lstStyle/>
          <a:p>
            <a:pPr algn="just"/>
            <a:r>
              <a:rPr lang="en" sz="2000" b="1" dirty="0">
                <a:solidFill>
                  <a:schemeClr val="tx2"/>
                </a:solidFill>
                <a:latin typeface="Times New Roman" panose="02020603050405020304" pitchFamily="18" charset="0"/>
                <a:cs typeface="Times New Roman" panose="02020603050405020304" pitchFamily="18" charset="0"/>
              </a:rPr>
              <a:t>The first main question of philosophy is the question of the </a:t>
            </a:r>
            <a:r>
              <a:rPr lang="en" sz="2000" dirty="0">
                <a:solidFill>
                  <a:schemeClr val="tx2"/>
                </a:solidFill>
                <a:latin typeface="Times New Roman" panose="02020603050405020304" pitchFamily="18" charset="0"/>
                <a:cs typeface="Times New Roman" panose="02020603050405020304" pitchFamily="18" charset="0"/>
              </a:rPr>
              <a:t>primacy of matter or consciousness. This is manifested in two positions:</a:t>
            </a:r>
            <a:endParaRPr lang="ru-RU" sz="2000" dirty="0">
              <a:solidFill>
                <a:schemeClr val="tx2"/>
              </a:solidFill>
              <a:latin typeface="Times New Roman" panose="02020603050405020304" pitchFamily="18" charset="0"/>
              <a:cs typeface="Times New Roman" panose="02020603050405020304" pitchFamily="18" charset="0"/>
            </a:endParaRPr>
          </a:p>
          <a:p>
            <a:pPr lvl="0" algn="just"/>
            <a:r>
              <a:rPr lang="en" sz="2000" b="1" dirty="0">
                <a:solidFill>
                  <a:schemeClr val="tx2"/>
                </a:solidFill>
                <a:latin typeface="Times New Roman" panose="02020603050405020304" pitchFamily="18" charset="0"/>
                <a:cs typeface="Times New Roman" panose="02020603050405020304" pitchFamily="18" charset="0"/>
              </a:rPr>
              <a:t>Materialist position </a:t>
            </a:r>
            <a:r>
              <a:rPr lang="en" sz="2000" dirty="0">
                <a:solidFill>
                  <a:schemeClr val="tx2"/>
                </a:solidFill>
                <a:latin typeface="Times New Roman" panose="02020603050405020304" pitchFamily="18" charset="0"/>
                <a:cs typeface="Times New Roman" panose="02020603050405020304" pitchFamily="18" charset="0"/>
              </a:rPr>
              <a:t>- materialists said that matter is primary, and consciousness and ideas are derived from it.</a:t>
            </a:r>
            <a:endParaRPr lang="ru-RU" sz="2000" dirty="0">
              <a:solidFill>
                <a:schemeClr val="tx2"/>
              </a:solidFill>
              <a:latin typeface="Times New Roman" panose="02020603050405020304" pitchFamily="18" charset="0"/>
              <a:cs typeface="Times New Roman" panose="02020603050405020304" pitchFamily="18" charset="0"/>
            </a:endParaRPr>
          </a:p>
          <a:p>
            <a:pPr algn="just"/>
            <a:r>
              <a:rPr lang="en" sz="2000" b="1" dirty="0">
                <a:solidFill>
                  <a:schemeClr val="tx2"/>
                </a:solidFill>
                <a:latin typeface="Times New Roman" panose="02020603050405020304" pitchFamily="18" charset="0"/>
                <a:cs typeface="Times New Roman" panose="02020603050405020304" pitchFamily="18" charset="0"/>
              </a:rPr>
              <a:t>Idealist position </a:t>
            </a:r>
            <a:r>
              <a:rPr lang="en" sz="2000" dirty="0">
                <a:solidFill>
                  <a:schemeClr val="tx2"/>
                </a:solidFill>
                <a:latin typeface="Times New Roman" panose="02020603050405020304" pitchFamily="18" charset="0"/>
                <a:cs typeface="Times New Roman" panose="02020603050405020304" pitchFamily="18" charset="0"/>
              </a:rPr>
              <a:t>- they explained the world based on consciousness and soul.</a:t>
            </a:r>
          </a:p>
          <a:p>
            <a:r>
              <a:rPr lang="en" sz="1800" b="1" dirty="0">
                <a:solidFill>
                  <a:schemeClr val="tx2"/>
                </a:solidFill>
                <a:latin typeface="Times New Roman" panose="02020603050405020304" pitchFamily="18" charset="0"/>
                <a:cs typeface="Times New Roman" panose="02020603050405020304" pitchFamily="18" charset="0"/>
              </a:rPr>
              <a:t>The second main issue of philosophy is </a:t>
            </a:r>
            <a:r>
              <a:rPr lang="en" sz="1800" dirty="0">
                <a:solidFill>
                  <a:schemeClr val="tx2"/>
                </a:solidFill>
                <a:latin typeface="Times New Roman" panose="02020603050405020304" pitchFamily="18" charset="0"/>
                <a:cs typeface="Times New Roman" panose="02020603050405020304" pitchFamily="18" charset="0"/>
              </a:rPr>
              <a:t>related to the understanding of the world. There are two positions:</a:t>
            </a:r>
            <a:endParaRPr lang="ru-RU" sz="1800" dirty="0">
              <a:solidFill>
                <a:schemeClr val="tx2"/>
              </a:solidFill>
              <a:latin typeface="Times New Roman" panose="02020603050405020304" pitchFamily="18" charset="0"/>
              <a:cs typeface="Times New Roman" panose="02020603050405020304" pitchFamily="18" charset="0"/>
            </a:endParaRPr>
          </a:p>
          <a:p>
            <a:pPr lvl="0"/>
            <a:r>
              <a:rPr lang="en" sz="1800" b="1" dirty="0">
                <a:solidFill>
                  <a:schemeClr val="tx2"/>
                </a:solidFill>
                <a:latin typeface="Times New Roman" panose="02020603050405020304" pitchFamily="18" charset="0"/>
                <a:cs typeface="Times New Roman" panose="02020603050405020304" pitchFamily="18" charset="0"/>
              </a:rPr>
              <a:t>Gnosticism </a:t>
            </a:r>
            <a:r>
              <a:rPr lang="en" sz="1800" dirty="0">
                <a:solidFill>
                  <a:schemeClr val="tx2"/>
                </a:solidFill>
                <a:latin typeface="Times New Roman" panose="02020603050405020304" pitchFamily="18" charset="0"/>
                <a:cs typeface="Times New Roman" panose="02020603050405020304" pitchFamily="18" charset="0"/>
              </a:rPr>
              <a:t>- those who accept the intelligibility of knowledge (Bacon, Leibniz)</a:t>
            </a:r>
            <a:endParaRPr lang="ru-RU" sz="1800" dirty="0">
              <a:solidFill>
                <a:schemeClr val="tx2"/>
              </a:solidFill>
              <a:latin typeface="Times New Roman" panose="02020603050405020304" pitchFamily="18" charset="0"/>
              <a:cs typeface="Times New Roman" panose="02020603050405020304" pitchFamily="18" charset="0"/>
            </a:endParaRPr>
          </a:p>
          <a:p>
            <a:pPr lvl="0"/>
            <a:r>
              <a:rPr lang="en" sz="1800" b="1" dirty="0">
                <a:solidFill>
                  <a:schemeClr val="tx2"/>
                </a:solidFill>
                <a:latin typeface="Times New Roman" panose="02020603050405020304" pitchFamily="18" charset="0"/>
                <a:cs typeface="Times New Roman" panose="02020603050405020304" pitchFamily="18" charset="0"/>
              </a:rPr>
              <a:t>Agnosticism </a:t>
            </a:r>
            <a:r>
              <a:rPr lang="en" sz="1800" dirty="0">
                <a:solidFill>
                  <a:schemeClr val="tx2"/>
                </a:solidFill>
                <a:latin typeface="Times New Roman" panose="02020603050405020304" pitchFamily="18" charset="0"/>
                <a:cs typeface="Times New Roman" panose="02020603050405020304" pitchFamily="18" charset="0"/>
              </a:rPr>
              <a:t>- those who deny the intelligibility of knowledge (representatives of the Sophist school: Pratagoras, George, as well as Socrates, David Hume, Kant. The sophists answered the question of "Is there a God?" as follows: Man does not live long enough to find an answer to this question, therefore, he knows about what he can understand should think.</a:t>
            </a:r>
            <a:endParaRPr lang="ru-RU" sz="1800" dirty="0">
              <a:solidFill>
                <a:schemeClr val="tx2"/>
              </a:solidFill>
              <a:latin typeface="Times New Roman" panose="02020603050405020304" pitchFamily="18" charset="0"/>
              <a:cs typeface="Times New Roman" panose="02020603050405020304" pitchFamily="18" charset="0"/>
            </a:endParaRPr>
          </a:p>
          <a:p>
            <a:pPr algn="just"/>
            <a:endParaRPr lang="ru-RU"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5955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a:extLst>
              <a:ext uri="{FF2B5EF4-FFF2-40B4-BE49-F238E27FC236}">
                <a16:creationId xmlns:a16="http://schemas.microsoft.com/office/drawing/2014/main" id="{D29A3565-E0E2-40C5-A251-A9284D9DDD70}"/>
              </a:ext>
            </a:extLst>
          </p:cNvPr>
          <p:cNvSpPr>
            <a:spLocks noGrp="1"/>
          </p:cNvSpPr>
          <p:nvPr>
            <p:ph type="body" idx="1"/>
          </p:nvPr>
        </p:nvSpPr>
        <p:spPr>
          <a:xfrm>
            <a:off x="705146" y="1040860"/>
            <a:ext cx="7704000" cy="3513000"/>
          </a:xfrm>
        </p:spPr>
        <p:txBody>
          <a:bodyPr/>
          <a:lstStyle/>
          <a:p>
            <a:pPr marL="139700" indent="0">
              <a:buNone/>
            </a:pPr>
            <a:r>
              <a:rPr lang="en" sz="1800" dirty="0">
                <a:solidFill>
                  <a:schemeClr val="tx2"/>
                </a:solidFill>
                <a:latin typeface="Times New Roman" panose="02020603050405020304" pitchFamily="18" charset="0"/>
                <a:cs typeface="Times New Roman" panose="02020603050405020304" pitchFamily="18" charset="0"/>
              </a:rPr>
              <a:t>Philosophy has the following </a:t>
            </a:r>
            <a:r>
              <a:rPr lang="en" sz="1800" b="1" dirty="0">
                <a:solidFill>
                  <a:schemeClr val="tx2"/>
                </a:solidFill>
                <a:latin typeface="Times New Roman" panose="02020603050405020304" pitchFamily="18" charset="0"/>
                <a:cs typeface="Times New Roman" panose="02020603050405020304" pitchFamily="18" charset="0"/>
              </a:rPr>
              <a:t>functions </a:t>
            </a:r>
            <a:r>
              <a:rPr lang="en" sz="1800" dirty="0">
                <a:solidFill>
                  <a:schemeClr val="tx2"/>
                </a:solidFill>
                <a:latin typeface="Times New Roman" panose="02020603050405020304" pitchFamily="18" charset="0"/>
                <a:cs typeface="Times New Roman" panose="02020603050405020304" pitchFamily="18" charset="0"/>
              </a:rPr>
              <a:t>:</a:t>
            </a:r>
          </a:p>
          <a:p>
            <a:pPr marL="139700" indent="0">
              <a:buNone/>
            </a:pPr>
            <a:endParaRPr lang="ru-RU" sz="1800" dirty="0">
              <a:solidFill>
                <a:schemeClr val="tx2"/>
              </a:solidFill>
              <a:latin typeface="Times New Roman" panose="02020603050405020304" pitchFamily="18" charset="0"/>
              <a:cs typeface="Times New Roman" panose="02020603050405020304" pitchFamily="18" charset="0"/>
            </a:endParaRPr>
          </a:p>
          <a:p>
            <a:pPr lvl="0"/>
            <a:r>
              <a:rPr lang="en" sz="1800" dirty="0">
                <a:solidFill>
                  <a:schemeClr val="tx2"/>
                </a:solidFill>
                <a:latin typeface="Times New Roman" panose="02020603050405020304" pitchFamily="18" charset="0"/>
                <a:cs typeface="Times New Roman" panose="02020603050405020304" pitchFamily="18" charset="0"/>
              </a:rPr>
              <a:t>Ontological – the study of existence</a:t>
            </a:r>
            <a:endParaRPr lang="ru-RU" sz="1800" dirty="0">
              <a:solidFill>
                <a:schemeClr val="tx2"/>
              </a:solidFill>
              <a:latin typeface="Times New Roman" panose="02020603050405020304" pitchFamily="18" charset="0"/>
              <a:cs typeface="Times New Roman" panose="02020603050405020304" pitchFamily="18" charset="0"/>
            </a:endParaRPr>
          </a:p>
          <a:p>
            <a:pPr lvl="0"/>
            <a:r>
              <a:rPr lang="en" sz="1800" dirty="0">
                <a:solidFill>
                  <a:schemeClr val="tx2"/>
                </a:solidFill>
                <a:latin typeface="Times New Roman" panose="02020603050405020304" pitchFamily="18" charset="0"/>
                <a:cs typeface="Times New Roman" panose="02020603050405020304" pitchFamily="18" charset="0"/>
              </a:rPr>
              <a:t>Epistemological – teaching about cognition</a:t>
            </a:r>
            <a:endParaRPr lang="ru-RU" sz="1800" dirty="0">
              <a:solidFill>
                <a:schemeClr val="tx2"/>
              </a:solidFill>
              <a:latin typeface="Times New Roman" panose="02020603050405020304" pitchFamily="18" charset="0"/>
              <a:cs typeface="Times New Roman" panose="02020603050405020304" pitchFamily="18" charset="0"/>
            </a:endParaRPr>
          </a:p>
          <a:p>
            <a:pPr lvl="0"/>
            <a:r>
              <a:rPr lang="en" sz="1800" dirty="0">
                <a:solidFill>
                  <a:schemeClr val="tx2"/>
                </a:solidFill>
                <a:latin typeface="Times New Roman" panose="02020603050405020304" pitchFamily="18" charset="0"/>
                <a:cs typeface="Times New Roman" panose="02020603050405020304" pitchFamily="18" charset="0"/>
              </a:rPr>
              <a:t>Axiological - teaching about values</a:t>
            </a:r>
            <a:endParaRPr lang="ru-RU" sz="1800" dirty="0">
              <a:solidFill>
                <a:schemeClr val="tx2"/>
              </a:solidFill>
              <a:latin typeface="Times New Roman" panose="02020603050405020304" pitchFamily="18" charset="0"/>
              <a:cs typeface="Times New Roman" panose="02020603050405020304" pitchFamily="18" charset="0"/>
            </a:endParaRPr>
          </a:p>
          <a:p>
            <a:pPr lvl="0"/>
            <a:r>
              <a:rPr lang="en" sz="1800" dirty="0">
                <a:solidFill>
                  <a:schemeClr val="tx2"/>
                </a:solidFill>
                <a:latin typeface="Times New Roman" panose="02020603050405020304" pitchFamily="18" charset="0"/>
                <a:cs typeface="Times New Roman" panose="02020603050405020304" pitchFamily="18" charset="0"/>
              </a:rPr>
              <a:t>Moral practical or sociological - teaching about how a person behaves in society, that is, whether he follows moral and political norms or how he relates to other people</a:t>
            </a:r>
            <a:endParaRPr lang="ru-RU" sz="1800" dirty="0">
              <a:solidFill>
                <a:schemeClr val="tx2"/>
              </a:solidFill>
              <a:latin typeface="Times New Roman" panose="02020603050405020304" pitchFamily="18" charset="0"/>
              <a:cs typeface="Times New Roman" panose="02020603050405020304" pitchFamily="18" charset="0"/>
            </a:endParaRPr>
          </a:p>
          <a:p>
            <a:pPr marL="0" indent="0" algn="just">
              <a:lnSpc>
                <a:spcPct val="150000"/>
              </a:lnSpc>
              <a:buNone/>
            </a:pPr>
            <a:endParaRPr lang="ru-RU" dirty="0"/>
          </a:p>
        </p:txBody>
      </p:sp>
      <p:sp>
        <p:nvSpPr>
          <p:cNvPr id="3" name="Заголовок 2">
            <a:extLst>
              <a:ext uri="{FF2B5EF4-FFF2-40B4-BE49-F238E27FC236}">
                <a16:creationId xmlns:a16="http://schemas.microsoft.com/office/drawing/2014/main" id="{FAD43FDD-5C92-402D-9B5D-F3B29477811F}"/>
              </a:ext>
            </a:extLst>
          </p:cNvPr>
          <p:cNvSpPr>
            <a:spLocks noGrp="1"/>
          </p:cNvSpPr>
          <p:nvPr>
            <p:ph type="ctrTitle"/>
          </p:nvPr>
        </p:nvSpPr>
        <p:spPr/>
        <p:txBody>
          <a:bodyPr/>
          <a:lstStyle/>
          <a:p>
            <a:r>
              <a:rPr lang="en" b="1" dirty="0">
                <a:latin typeface="Tahoma" panose="020B0604030504040204" pitchFamily="34" charset="0"/>
                <a:ea typeface="Tahoma" panose="020B0604030504040204" pitchFamily="34" charset="0"/>
                <a:cs typeface="Tahoma" panose="020B0604030504040204" pitchFamily="34" charset="0"/>
              </a:rPr>
              <a:t>Functions of philosophy</a:t>
            </a:r>
            <a:endParaRPr lang="ru-RU"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051145694"/>
      </p:ext>
    </p:extLst>
  </p:cSld>
  <p:clrMapOvr>
    <a:masterClrMapping/>
  </p:clrMapOvr>
</p:sld>
</file>

<file path=ppt/theme/theme1.xml><?xml version="1.0" encoding="utf-8"?>
<a:theme xmlns:a="http://schemas.openxmlformats.org/drawingml/2006/main" name="Aqua Marketing Plan by Slidego">
  <a:themeElements>
    <a:clrScheme name="Simple Light">
      <a:dk1>
        <a:srgbClr val="434343"/>
      </a:dk1>
      <a:lt1>
        <a:srgbClr val="FFFFFF"/>
      </a:lt1>
      <a:dk2>
        <a:srgbClr val="073763"/>
      </a:dk2>
      <a:lt2>
        <a:srgbClr val="3D85C6"/>
      </a:lt2>
      <a:accent1>
        <a:srgbClr val="3D85C6"/>
      </a:accent1>
      <a:accent2>
        <a:srgbClr val="B6D7A8"/>
      </a:accent2>
      <a:accent3>
        <a:srgbClr val="9FC5E8"/>
      </a:accent3>
      <a:accent4>
        <a:srgbClr val="9EDCD9"/>
      </a:accent4>
      <a:accent5>
        <a:srgbClr val="93C47D"/>
      </a:accent5>
      <a:accent6>
        <a:srgbClr val="6FA8DC"/>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1255</TotalTime>
  <Words>1087</Words>
  <Application>Microsoft Office PowerPoint</Application>
  <PresentationFormat>Экран (16:9)</PresentationFormat>
  <Paragraphs>36</Paragraphs>
  <Slides>10</Slides>
  <Notes>5</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10</vt:i4>
      </vt:variant>
    </vt:vector>
  </HeadingPairs>
  <TitlesOfParts>
    <vt:vector size="19" baseType="lpstr">
      <vt:lpstr>Open Sans</vt:lpstr>
      <vt:lpstr>Times New Roman</vt:lpstr>
      <vt:lpstr>Arial</vt:lpstr>
      <vt:lpstr>A3 Arial AzLat</vt:lpstr>
      <vt:lpstr>Open Sans SemiBold</vt:lpstr>
      <vt:lpstr>Overpass Black</vt:lpstr>
      <vt:lpstr>Tahoma</vt:lpstr>
      <vt:lpstr>Fira Sans Extra Condensed Medium</vt:lpstr>
      <vt:lpstr>Aqua Marketing Plan by Slidego</vt:lpstr>
      <vt:lpstr>Philosophy and its subject. Functions of philosophy and its role in society.</vt:lpstr>
      <vt:lpstr>Презентация PowerPoint</vt:lpstr>
      <vt:lpstr>Презентация PowerPoint</vt:lpstr>
      <vt:lpstr>Презентация PowerPoint</vt:lpstr>
      <vt:lpstr>Презентация PowerPoint</vt:lpstr>
      <vt:lpstr>Structural levels of worldview</vt:lpstr>
      <vt:lpstr>Презентация PowerPoint</vt:lpstr>
      <vt:lpstr>The main issue of philosophy and its two sides</vt:lpstr>
      <vt:lpstr>Functions of philosophy</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FƏLSƏFƏ TARİXİNDƏ SOSİAL UTOPİYA İDEYASI</dc:title>
  <dc:creator>Gunel</dc:creator>
  <cp:lastModifiedBy>Gunel</cp:lastModifiedBy>
  <cp:revision>45</cp:revision>
  <dcterms:modified xsi:type="dcterms:W3CDTF">2022-09-24T23:44:19Z</dcterms:modified>
</cp:coreProperties>
</file>