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11"/>
  </p:notesMasterIdLst>
  <p:sldIdLst>
    <p:sldId id="310" r:id="rId2"/>
    <p:sldId id="330" r:id="rId3"/>
    <p:sldId id="257" r:id="rId4"/>
    <p:sldId id="258" r:id="rId5"/>
    <p:sldId id="337" r:id="rId6"/>
    <p:sldId id="314" r:id="rId7"/>
    <p:sldId id="259" r:id="rId8"/>
    <p:sldId id="316" r:id="rId9"/>
    <p:sldId id="287" r:id="rId10"/>
  </p:sldIdLst>
  <p:sldSz cx="9144000" cy="5143500" type="screen16x9"/>
  <p:notesSz cx="6858000" cy="9144000"/>
  <p:embeddedFontLst>
    <p:embeddedFont>
      <p:font typeface="A3 Arial AzLat" panose="020B0604020202020204"/>
      <p:regular r:id="rId12"/>
      <p:bold r:id="rId13"/>
      <p:italic r:id="rId14"/>
      <p:boldItalic r:id="rId15"/>
    </p:embeddedFont>
    <p:embeddedFont>
      <p:font typeface="A3 Times AzLat" panose="02020603050405020304" pitchFamily="18" charset="-52"/>
      <p:regular r:id="rId16"/>
      <p:bold r:id="rId17"/>
      <p:italic r:id="rId18"/>
      <p:boldItalic r:id="rId19"/>
    </p:embeddedFont>
    <p:embeddedFont>
      <p:font typeface="AAzBauhaus Md BT" panose="04030605020B02020C03"/>
      <p:regular r:id="rId20"/>
      <p:bold r:id="rId21"/>
    </p:embeddedFont>
    <p:embeddedFont>
      <p:font typeface="Fira Sans Extra Condensed Medium" panose="020B0604020202020204" charset="0"/>
      <p:regular r:id="rId22"/>
      <p:bold r:id="rId23"/>
      <p:italic r:id="rId24"/>
      <p:boldItalic r:id="rId25"/>
    </p:embeddedFont>
    <p:embeddedFont>
      <p:font typeface="Open Sans" panose="020B0606030504020204" pitchFamily="34" charset="0"/>
      <p:regular r:id="rId26"/>
      <p:bold r:id="rId27"/>
      <p:italic r:id="rId28"/>
      <p:boldItalic r:id="rId29"/>
    </p:embeddedFont>
    <p:embeddedFont>
      <p:font typeface="Open Sans SemiBold" panose="020B0706030804020204" pitchFamily="34" charset="0"/>
      <p:regular r:id="rId30"/>
      <p:bold r:id="rId31"/>
      <p:italic r:id="rId32"/>
      <p:boldItalic r:id="rId33"/>
    </p:embeddedFont>
    <p:embeddedFont>
      <p:font typeface="Overpass Black" panose="020B0604020202020204" charset="0"/>
      <p:bold r:id="rId34"/>
      <p:boldItalic r:id="rId35"/>
    </p:embeddedFont>
    <p:embeddedFont>
      <p:font typeface="Tahoma" panose="020B0604030504040204" pitchFamily="34" charset="0"/>
      <p:regular r:id="rId36"/>
      <p:bold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CFCA7E8-E7BA-4B47-A3C1-9DCD4A72A8BE}">
  <a:tblStyle styleId="{1CFCA7E8-E7BA-4B47-A3C1-9DCD4A72A8B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912"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font" Target="fonts/font15.fntdata"/><Relationship Id="rId39" Type="http://schemas.openxmlformats.org/officeDocument/2006/relationships/viewProps" Target="viewProps.xml"/><Relationship Id="rId21" Type="http://schemas.openxmlformats.org/officeDocument/2006/relationships/font" Target="fonts/font10.fntdata"/><Relationship Id="rId34" Type="http://schemas.openxmlformats.org/officeDocument/2006/relationships/font" Target="fonts/font23.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font" Target="fonts/font18.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3.fntdata"/><Relationship Id="rId32" Type="http://schemas.openxmlformats.org/officeDocument/2006/relationships/font" Target="fonts/font21.fntdata"/><Relationship Id="rId37" Type="http://schemas.openxmlformats.org/officeDocument/2006/relationships/font" Target="fonts/font26.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font" Target="fonts/font17.fntdata"/><Relationship Id="rId36" Type="http://schemas.openxmlformats.org/officeDocument/2006/relationships/font" Target="fonts/font25.fntdata"/><Relationship Id="rId10" Type="http://schemas.openxmlformats.org/officeDocument/2006/relationships/slide" Target="slides/slide9.xml"/><Relationship Id="rId19" Type="http://schemas.openxmlformats.org/officeDocument/2006/relationships/font" Target="fonts/font8.fntdata"/><Relationship Id="rId31" Type="http://schemas.openxmlformats.org/officeDocument/2006/relationships/font" Target="fonts/font2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font" Target="fonts/font16.fntdata"/><Relationship Id="rId30" Type="http://schemas.openxmlformats.org/officeDocument/2006/relationships/font" Target="fonts/font19.fntdata"/><Relationship Id="rId35" Type="http://schemas.openxmlformats.org/officeDocument/2006/relationships/font" Target="fonts/font24.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33" Type="http://schemas.openxmlformats.org/officeDocument/2006/relationships/font" Target="fonts/font22.fntdata"/><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1"/>
        <p:cNvGrpSpPr/>
        <p:nvPr/>
      </p:nvGrpSpPr>
      <p:grpSpPr>
        <a:xfrm>
          <a:off x="0" y="0"/>
          <a:ext cx="0" cy="0"/>
          <a:chOff x="0" y="0"/>
          <a:chExt cx="0" cy="0"/>
        </a:xfrm>
      </p:grpSpPr>
      <p:sp>
        <p:nvSpPr>
          <p:cNvPr id="2132" name="Google Shape;2132;ga7274a1822_0_5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3" name="Google Shape;2133;ga7274a1822_0_5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7"/>
        <p:cNvGrpSpPr/>
        <p:nvPr/>
      </p:nvGrpSpPr>
      <p:grpSpPr>
        <a:xfrm>
          <a:off x="0" y="0"/>
          <a:ext cx="0" cy="0"/>
          <a:chOff x="0" y="0"/>
          <a:chExt cx="0" cy="0"/>
        </a:xfrm>
      </p:grpSpPr>
      <p:sp>
        <p:nvSpPr>
          <p:cNvPr id="2138" name="Google Shape;2138;ga7274a182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9" name="Google Shape;2139;ga7274a182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8"/>
        <p:cNvGrpSpPr/>
        <p:nvPr/>
      </p:nvGrpSpPr>
      <p:grpSpPr>
        <a:xfrm>
          <a:off x="0" y="0"/>
          <a:ext cx="0" cy="0"/>
          <a:chOff x="0" y="0"/>
          <a:chExt cx="0" cy="0"/>
        </a:xfrm>
      </p:grpSpPr>
      <p:sp>
        <p:nvSpPr>
          <p:cNvPr id="2809" name="Google Shape;2809;gac2793e5b2_0_8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0" name="Google Shape;2810;gac2793e5b2_0_8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1089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6"/>
        <p:cNvGrpSpPr/>
        <p:nvPr/>
      </p:nvGrpSpPr>
      <p:grpSpPr>
        <a:xfrm>
          <a:off x="0" y="0"/>
          <a:ext cx="0" cy="0"/>
          <a:chOff x="0" y="0"/>
          <a:chExt cx="0" cy="0"/>
        </a:xfrm>
      </p:grpSpPr>
      <p:sp>
        <p:nvSpPr>
          <p:cNvPr id="2167" name="Google Shape;2167;ga7274a1822_0_2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8" name="Google Shape;2168;ga7274a1822_0_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7"/>
        <p:cNvGrpSpPr/>
        <p:nvPr/>
      </p:nvGrpSpPr>
      <p:grpSpPr>
        <a:xfrm>
          <a:off x="0" y="0"/>
          <a:ext cx="0" cy="0"/>
          <a:chOff x="0" y="0"/>
          <a:chExt cx="0" cy="0"/>
        </a:xfrm>
      </p:grpSpPr>
      <p:sp>
        <p:nvSpPr>
          <p:cNvPr id="3138" name="Google Shape;3138;ga9b21f1572_0_6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9" name="Google Shape;3139;ga9b21f1572_0_6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hyperlink" Target="https://www.freepik.com/" TargetMode="External"/><Relationship Id="rId2" Type="http://schemas.openxmlformats.org/officeDocument/2006/relationships/image" Target="../media/image14.png"/><Relationship Id="rId1" Type="http://schemas.openxmlformats.org/officeDocument/2006/relationships/slideMaster" Target="../slideMasters/slideMaster1.xml"/><Relationship Id="rId6" Type="http://schemas.openxmlformats.org/officeDocument/2006/relationships/hyperlink" Target="https://www.flaticon.com/" TargetMode="External"/><Relationship Id="rId5" Type="http://schemas.openxmlformats.org/officeDocument/2006/relationships/hyperlink" Target="https://slidesgo.com/" TargetMode="External"/><Relationship Id="rId4" Type="http://schemas.openxmlformats.org/officeDocument/2006/relationships/image" Target="../media/image1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26500" y="1130675"/>
            <a:ext cx="62910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20000" y="3220225"/>
            <a:ext cx="77040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pic>
        <p:nvPicPr>
          <p:cNvPr id="11" name="Google Shape;11;p2"/>
          <p:cNvPicPr preferRelativeResize="0"/>
          <p:nvPr/>
        </p:nvPicPr>
        <p:blipFill>
          <a:blip r:embed="rId2">
            <a:alphaModFix amt="66000"/>
          </a:blip>
          <a:stretch>
            <a:fillRect/>
          </a:stretch>
        </p:blipFill>
        <p:spPr>
          <a:xfrm rot="1326165" flipH="1">
            <a:off x="-1328945" y="-932567"/>
            <a:ext cx="3297389" cy="2276634"/>
          </a:xfrm>
          <a:prstGeom prst="rect">
            <a:avLst/>
          </a:prstGeom>
          <a:noFill/>
          <a:ln>
            <a:noFill/>
          </a:ln>
        </p:spPr>
      </p:pic>
      <p:pic>
        <p:nvPicPr>
          <p:cNvPr id="12" name="Google Shape;12;p2"/>
          <p:cNvPicPr preferRelativeResize="0"/>
          <p:nvPr/>
        </p:nvPicPr>
        <p:blipFill>
          <a:blip r:embed="rId3">
            <a:alphaModFix amt="64000"/>
          </a:blip>
          <a:stretch>
            <a:fillRect/>
          </a:stretch>
        </p:blipFill>
        <p:spPr>
          <a:xfrm rot="2440329">
            <a:off x="6865875" y="-711275"/>
            <a:ext cx="3592175" cy="3021601"/>
          </a:xfrm>
          <a:prstGeom prst="rect">
            <a:avLst/>
          </a:prstGeom>
          <a:noFill/>
          <a:ln>
            <a:noFill/>
          </a:ln>
        </p:spPr>
      </p:pic>
      <p:pic>
        <p:nvPicPr>
          <p:cNvPr id="13" name="Google Shape;13;p2"/>
          <p:cNvPicPr preferRelativeResize="0"/>
          <p:nvPr/>
        </p:nvPicPr>
        <p:blipFill>
          <a:blip r:embed="rId4">
            <a:alphaModFix amt="67000"/>
          </a:blip>
          <a:stretch>
            <a:fillRect/>
          </a:stretch>
        </p:blipFill>
        <p:spPr>
          <a:xfrm rot="5400000" flipH="1">
            <a:off x="-1871711" y="-356575"/>
            <a:ext cx="2894875" cy="2593326"/>
          </a:xfrm>
          <a:prstGeom prst="rect">
            <a:avLst/>
          </a:prstGeom>
          <a:noFill/>
          <a:ln>
            <a:noFill/>
          </a:ln>
        </p:spPr>
      </p:pic>
      <p:pic>
        <p:nvPicPr>
          <p:cNvPr id="14" name="Google Shape;14;p2"/>
          <p:cNvPicPr preferRelativeResize="0"/>
          <p:nvPr/>
        </p:nvPicPr>
        <p:blipFill>
          <a:blip r:embed="rId2">
            <a:alphaModFix amt="66000"/>
          </a:blip>
          <a:stretch>
            <a:fillRect/>
          </a:stretch>
        </p:blipFill>
        <p:spPr>
          <a:xfrm rot="1326165" flipH="1">
            <a:off x="-889245" y="3430558"/>
            <a:ext cx="3297389" cy="2276634"/>
          </a:xfrm>
          <a:prstGeom prst="rect">
            <a:avLst/>
          </a:prstGeom>
          <a:noFill/>
          <a:ln>
            <a:noFill/>
          </a:ln>
        </p:spPr>
      </p:pic>
      <p:pic>
        <p:nvPicPr>
          <p:cNvPr id="15" name="Google Shape;15;p2"/>
          <p:cNvPicPr preferRelativeResize="0"/>
          <p:nvPr/>
        </p:nvPicPr>
        <p:blipFill>
          <a:blip r:embed="rId5">
            <a:alphaModFix amt="82000"/>
          </a:blip>
          <a:stretch>
            <a:fillRect/>
          </a:stretch>
        </p:blipFill>
        <p:spPr>
          <a:xfrm rot="10670981">
            <a:off x="6959826" y="3022524"/>
            <a:ext cx="3632875" cy="2999026"/>
          </a:xfrm>
          <a:prstGeom prst="rect">
            <a:avLst/>
          </a:prstGeom>
          <a:noFill/>
          <a:ln>
            <a:noFill/>
          </a:ln>
        </p:spPr>
      </p:pic>
      <p:grpSp>
        <p:nvGrpSpPr>
          <p:cNvPr id="16" name="Google Shape;16;p2"/>
          <p:cNvGrpSpPr/>
          <p:nvPr/>
        </p:nvGrpSpPr>
        <p:grpSpPr>
          <a:xfrm rot="-2700000">
            <a:off x="381980" y="2801012"/>
            <a:ext cx="1344349" cy="2469678"/>
            <a:chOff x="272875" y="1419395"/>
            <a:chExt cx="255950" cy="563168"/>
          </a:xfrm>
        </p:grpSpPr>
        <p:sp>
          <p:nvSpPr>
            <p:cNvPr id="17" name="Google Shape;17;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52;p2"/>
          <p:cNvGrpSpPr/>
          <p:nvPr/>
        </p:nvGrpSpPr>
        <p:grpSpPr>
          <a:xfrm rot="-2700000">
            <a:off x="7112113" y="-364316"/>
            <a:ext cx="1344349" cy="1995327"/>
            <a:chOff x="272875" y="1527563"/>
            <a:chExt cx="255950" cy="455000"/>
          </a:xfrm>
        </p:grpSpPr>
        <p:sp>
          <p:nvSpPr>
            <p:cNvPr id="53" name="Google Shape;53;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2"/>
          <p:cNvSpPr/>
          <p:nvPr/>
        </p:nvSpPr>
        <p:spPr>
          <a:xfrm rot="10800000">
            <a:off x="4793599" y="4568874"/>
            <a:ext cx="2265082" cy="2165834"/>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3">
  <p:cSld name="CUSTOM_5_1_1_1">
    <p:spTree>
      <p:nvGrpSpPr>
        <p:cNvPr id="1" name="Shape 2034"/>
        <p:cNvGrpSpPr/>
        <p:nvPr/>
      </p:nvGrpSpPr>
      <p:grpSpPr>
        <a:xfrm>
          <a:off x="0" y="0"/>
          <a:ext cx="0" cy="0"/>
          <a:chOff x="0" y="0"/>
          <a:chExt cx="0" cy="0"/>
        </a:xfrm>
      </p:grpSpPr>
      <p:pic>
        <p:nvPicPr>
          <p:cNvPr id="2035" name="Google Shape;2035;p34"/>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2036" name="Google Shape;2036;p34"/>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2037" name="Google Shape;2037;p34"/>
          <p:cNvGrpSpPr/>
          <p:nvPr/>
        </p:nvGrpSpPr>
        <p:grpSpPr>
          <a:xfrm rot="-2700000">
            <a:off x="8026513" y="-183341"/>
            <a:ext cx="1344349" cy="1995327"/>
            <a:chOff x="272875" y="1527563"/>
            <a:chExt cx="255950" cy="455000"/>
          </a:xfrm>
        </p:grpSpPr>
        <p:sp>
          <p:nvSpPr>
            <p:cNvPr id="2038" name="Google Shape;2038;p3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3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3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3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73" name="Google Shape;2073;p34"/>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74" name="Google Shape;2074;p34"/>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2075" name="Google Shape;2075;p34"/>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4">
  <p:cSld name="CUSTOM_4_1_1_2">
    <p:spTree>
      <p:nvGrpSpPr>
        <p:cNvPr id="1" name="Shape 2076"/>
        <p:cNvGrpSpPr/>
        <p:nvPr/>
      </p:nvGrpSpPr>
      <p:grpSpPr>
        <a:xfrm>
          <a:off x="0" y="0"/>
          <a:ext cx="0" cy="0"/>
          <a:chOff x="0" y="0"/>
          <a:chExt cx="0" cy="0"/>
        </a:xfrm>
      </p:grpSpPr>
      <p:pic>
        <p:nvPicPr>
          <p:cNvPr id="2077" name="Google Shape;2077;p35"/>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2078" name="Google Shape;2078;p35"/>
          <p:cNvGrpSpPr/>
          <p:nvPr/>
        </p:nvGrpSpPr>
        <p:grpSpPr>
          <a:xfrm rot="-987768">
            <a:off x="7751817" y="-266278"/>
            <a:ext cx="1344359" cy="1995308"/>
            <a:chOff x="272875" y="1527563"/>
            <a:chExt cx="255950" cy="455000"/>
          </a:xfrm>
        </p:grpSpPr>
        <p:sp>
          <p:nvSpPr>
            <p:cNvPr id="2079" name="Google Shape;2079;p3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3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3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3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3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3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3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3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3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3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3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3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3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3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3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3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3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3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3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3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3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3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3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3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3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3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3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3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3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3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114" name="Google Shape;2114;p35"/>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2115" name="Google Shape;2115;p35"/>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2116" name="Google Shape;2116;p35"/>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3032BB-EA96-4A4C-92A9-C24F8772DF6C}"/>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ACD4387-7376-431F-8BEC-AF3A838125C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62F7258-F8BD-408D-B396-740A6D531345}"/>
              </a:ext>
            </a:extLst>
          </p:cNvPr>
          <p:cNvSpPr>
            <a:spLocks noGrp="1"/>
          </p:cNvSpPr>
          <p:nvPr>
            <p:ph type="dt" sz="half" idx="10"/>
          </p:nvPr>
        </p:nvSpPr>
        <p:spPr/>
        <p:txBody>
          <a:bodyPr/>
          <a:lstStyle/>
          <a:p>
            <a:fld id="{B6993EDA-61B0-421E-ACF9-76B290A1098E}" type="datetimeFigureOut">
              <a:rPr lang="ru-RU" smtClean="0"/>
              <a:t>04.10.2022</a:t>
            </a:fld>
            <a:endParaRPr lang="ru-RU"/>
          </a:p>
        </p:txBody>
      </p:sp>
      <p:sp>
        <p:nvSpPr>
          <p:cNvPr id="5" name="Нижний колонтитул 4">
            <a:extLst>
              <a:ext uri="{FF2B5EF4-FFF2-40B4-BE49-F238E27FC236}">
                <a16:creationId xmlns:a16="http://schemas.microsoft.com/office/drawing/2014/main" id="{14397A82-0503-4993-A5AB-188D7503D75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C50AB14-8D48-48C6-8C59-13150D6767D6}"/>
              </a:ext>
            </a:extLst>
          </p:cNvPr>
          <p:cNvSpPr>
            <a:spLocks noGrp="1"/>
          </p:cNvSpPr>
          <p:nvPr>
            <p:ph type="sldNum" sz="quarter" idx="12"/>
          </p:nvPr>
        </p:nvSpPr>
        <p:spPr/>
        <p:txBody>
          <a:bodyPr/>
          <a:lstStyle/>
          <a:p>
            <a:fld id="{FF4DAAF8-EE6D-4F08-AC00-9812187FBFBD}" type="slidenum">
              <a:rPr lang="ru-RU" smtClean="0"/>
              <a:t>‹#›</a:t>
            </a:fld>
            <a:endParaRPr lang="ru-RU"/>
          </a:p>
        </p:txBody>
      </p:sp>
    </p:spTree>
    <p:extLst>
      <p:ext uri="{BB962C8B-B14F-4D97-AF65-F5344CB8AC3E}">
        <p14:creationId xmlns:p14="http://schemas.microsoft.com/office/powerpoint/2010/main" val="1204397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8"/>
        <p:cNvGrpSpPr/>
        <p:nvPr/>
      </p:nvGrpSpPr>
      <p:grpSpPr>
        <a:xfrm>
          <a:off x="0" y="0"/>
          <a:ext cx="0" cy="0"/>
          <a:chOff x="0" y="0"/>
          <a:chExt cx="0" cy="0"/>
        </a:xfrm>
      </p:grpSpPr>
      <p:sp>
        <p:nvSpPr>
          <p:cNvPr id="169" name="Google Shape;169;p4"/>
          <p:cNvSpPr txBox="1">
            <a:spLocks noGrp="1"/>
          </p:cNvSpPr>
          <p:nvPr>
            <p:ph type="body" idx="1"/>
          </p:nvPr>
        </p:nvSpPr>
        <p:spPr>
          <a:xfrm>
            <a:off x="720000" y="1055850"/>
            <a:ext cx="7704000" cy="35130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accent1"/>
              </a:buClr>
              <a:buSzPts val="1400"/>
              <a:buChar char="●"/>
              <a:defRPr sz="1200">
                <a:solidFill>
                  <a:srgbClr val="434343"/>
                </a:solidFill>
              </a:defRPr>
            </a:lvl1pPr>
            <a:lvl2pPr marL="914400" lvl="1" indent="-317500" rtl="0">
              <a:lnSpc>
                <a:spcPct val="100000"/>
              </a:lnSpc>
              <a:spcBef>
                <a:spcPts val="1600"/>
              </a:spcBef>
              <a:spcAft>
                <a:spcPts val="0"/>
              </a:spcAft>
              <a:buClr>
                <a:srgbClr val="434343"/>
              </a:buClr>
              <a:buSzPts val="1400"/>
              <a:buChar char="○"/>
              <a:defRPr>
                <a:solidFill>
                  <a:srgbClr val="434343"/>
                </a:solidFill>
              </a:defRPr>
            </a:lvl2pPr>
            <a:lvl3pPr marL="1371600" lvl="2" indent="-317500" rtl="0">
              <a:lnSpc>
                <a:spcPct val="100000"/>
              </a:lnSpc>
              <a:spcBef>
                <a:spcPts val="1600"/>
              </a:spcBef>
              <a:spcAft>
                <a:spcPts val="0"/>
              </a:spcAft>
              <a:buClr>
                <a:srgbClr val="434343"/>
              </a:buClr>
              <a:buSzPts val="1400"/>
              <a:buChar char="■"/>
              <a:defRPr>
                <a:solidFill>
                  <a:srgbClr val="434343"/>
                </a:solidFill>
              </a:defRPr>
            </a:lvl3pPr>
            <a:lvl4pPr marL="1828800" lvl="3" indent="-317500" rtl="0">
              <a:lnSpc>
                <a:spcPct val="100000"/>
              </a:lnSpc>
              <a:spcBef>
                <a:spcPts val="1600"/>
              </a:spcBef>
              <a:spcAft>
                <a:spcPts val="0"/>
              </a:spcAft>
              <a:buClr>
                <a:srgbClr val="434343"/>
              </a:buClr>
              <a:buSzPts val="1400"/>
              <a:buChar char="●"/>
              <a:defRPr>
                <a:solidFill>
                  <a:srgbClr val="434343"/>
                </a:solidFill>
              </a:defRPr>
            </a:lvl4pPr>
            <a:lvl5pPr marL="2286000" lvl="4" indent="-317500" rtl="0">
              <a:lnSpc>
                <a:spcPct val="100000"/>
              </a:lnSpc>
              <a:spcBef>
                <a:spcPts val="1600"/>
              </a:spcBef>
              <a:spcAft>
                <a:spcPts val="0"/>
              </a:spcAft>
              <a:buClr>
                <a:srgbClr val="434343"/>
              </a:buClr>
              <a:buSzPts val="1400"/>
              <a:buChar char="○"/>
              <a:defRPr>
                <a:solidFill>
                  <a:srgbClr val="434343"/>
                </a:solidFill>
              </a:defRPr>
            </a:lvl5pPr>
            <a:lvl6pPr marL="2743200" lvl="5" indent="-317500" rtl="0">
              <a:lnSpc>
                <a:spcPct val="100000"/>
              </a:lnSpc>
              <a:spcBef>
                <a:spcPts val="1600"/>
              </a:spcBef>
              <a:spcAft>
                <a:spcPts val="0"/>
              </a:spcAft>
              <a:buClr>
                <a:srgbClr val="434343"/>
              </a:buClr>
              <a:buSzPts val="1400"/>
              <a:buChar char="■"/>
              <a:defRPr>
                <a:solidFill>
                  <a:srgbClr val="434343"/>
                </a:solidFill>
              </a:defRPr>
            </a:lvl6pPr>
            <a:lvl7pPr marL="3200400" lvl="6" indent="-317500" rtl="0">
              <a:lnSpc>
                <a:spcPct val="100000"/>
              </a:lnSpc>
              <a:spcBef>
                <a:spcPts val="1600"/>
              </a:spcBef>
              <a:spcAft>
                <a:spcPts val="0"/>
              </a:spcAft>
              <a:buClr>
                <a:srgbClr val="434343"/>
              </a:buClr>
              <a:buSzPts val="1400"/>
              <a:buChar char="●"/>
              <a:defRPr>
                <a:solidFill>
                  <a:srgbClr val="434343"/>
                </a:solidFill>
              </a:defRPr>
            </a:lvl7pPr>
            <a:lvl8pPr marL="3657600" lvl="7" indent="-317500" rtl="0">
              <a:lnSpc>
                <a:spcPct val="100000"/>
              </a:lnSpc>
              <a:spcBef>
                <a:spcPts val="1600"/>
              </a:spcBef>
              <a:spcAft>
                <a:spcPts val="0"/>
              </a:spcAft>
              <a:buClr>
                <a:srgbClr val="434343"/>
              </a:buClr>
              <a:buSzPts val="1400"/>
              <a:buChar char="○"/>
              <a:defRPr>
                <a:solidFill>
                  <a:srgbClr val="434343"/>
                </a:solidFill>
              </a:defRPr>
            </a:lvl8pPr>
            <a:lvl9pPr marL="4114800" lvl="8" indent="-317500" rtl="0">
              <a:lnSpc>
                <a:spcPct val="100000"/>
              </a:lnSpc>
              <a:spcBef>
                <a:spcPts val="1600"/>
              </a:spcBef>
              <a:spcAft>
                <a:spcPts val="1600"/>
              </a:spcAft>
              <a:buClr>
                <a:srgbClr val="434343"/>
              </a:buClr>
              <a:buSzPts val="1400"/>
              <a:buChar char="■"/>
              <a:defRPr>
                <a:solidFill>
                  <a:srgbClr val="434343"/>
                </a:solidFill>
              </a:defRPr>
            </a:lvl9pPr>
          </a:lstStyle>
          <a:p>
            <a:endParaRPr/>
          </a:p>
        </p:txBody>
      </p:sp>
      <p:pic>
        <p:nvPicPr>
          <p:cNvPr id="170" name="Google Shape;170;p4"/>
          <p:cNvPicPr preferRelativeResize="0"/>
          <p:nvPr/>
        </p:nvPicPr>
        <p:blipFill>
          <a:blip r:embed="rId2">
            <a:alphaModFix amt="66000"/>
          </a:blip>
          <a:stretch>
            <a:fillRect/>
          </a:stretch>
        </p:blipFill>
        <p:spPr>
          <a:xfrm rot="1326165" flipH="1">
            <a:off x="7658780" y="-1091242"/>
            <a:ext cx="3297389" cy="2276634"/>
          </a:xfrm>
          <a:prstGeom prst="rect">
            <a:avLst/>
          </a:prstGeom>
          <a:noFill/>
          <a:ln>
            <a:noFill/>
          </a:ln>
        </p:spPr>
      </p:pic>
      <p:pic>
        <p:nvPicPr>
          <p:cNvPr id="171" name="Google Shape;171;p4"/>
          <p:cNvPicPr preferRelativeResize="0"/>
          <p:nvPr/>
        </p:nvPicPr>
        <p:blipFill>
          <a:blip r:embed="rId3">
            <a:alphaModFix amt="67000"/>
          </a:blip>
          <a:stretch>
            <a:fillRect/>
          </a:stretch>
        </p:blipFill>
        <p:spPr>
          <a:xfrm rot="5400000" flipH="1">
            <a:off x="7116014" y="-515250"/>
            <a:ext cx="2894875" cy="2593326"/>
          </a:xfrm>
          <a:prstGeom prst="rect">
            <a:avLst/>
          </a:prstGeom>
          <a:noFill/>
          <a:ln>
            <a:noFill/>
          </a:ln>
        </p:spPr>
      </p:pic>
      <p:pic>
        <p:nvPicPr>
          <p:cNvPr id="172" name="Google Shape;172;p4"/>
          <p:cNvPicPr preferRelativeResize="0"/>
          <p:nvPr/>
        </p:nvPicPr>
        <p:blipFill>
          <a:blip r:embed="rId2">
            <a:alphaModFix amt="66000"/>
          </a:blip>
          <a:stretch>
            <a:fillRect/>
          </a:stretch>
        </p:blipFill>
        <p:spPr>
          <a:xfrm rot="5547182" flipH="1">
            <a:off x="-1959645" y="2413033"/>
            <a:ext cx="3297391" cy="2276632"/>
          </a:xfrm>
          <a:prstGeom prst="rect">
            <a:avLst/>
          </a:prstGeom>
          <a:noFill/>
          <a:ln>
            <a:noFill/>
          </a:ln>
        </p:spPr>
      </p:pic>
      <p:pic>
        <p:nvPicPr>
          <p:cNvPr id="173" name="Google Shape;173;p4"/>
          <p:cNvPicPr preferRelativeResize="0"/>
          <p:nvPr/>
        </p:nvPicPr>
        <p:blipFill>
          <a:blip r:embed="rId4">
            <a:alphaModFix amt="82000"/>
          </a:blip>
          <a:stretch>
            <a:fillRect/>
          </a:stretch>
        </p:blipFill>
        <p:spPr>
          <a:xfrm rot="7617396">
            <a:off x="7156577" y="3425249"/>
            <a:ext cx="3632874" cy="2999026"/>
          </a:xfrm>
          <a:prstGeom prst="rect">
            <a:avLst/>
          </a:prstGeom>
          <a:noFill/>
          <a:ln>
            <a:noFill/>
          </a:ln>
        </p:spPr>
      </p:pic>
      <p:grpSp>
        <p:nvGrpSpPr>
          <p:cNvPr id="174" name="Google Shape;174;p4"/>
          <p:cNvGrpSpPr/>
          <p:nvPr/>
        </p:nvGrpSpPr>
        <p:grpSpPr>
          <a:xfrm>
            <a:off x="-624370" y="1649584"/>
            <a:ext cx="1344377" cy="1995312"/>
            <a:chOff x="272875" y="1527563"/>
            <a:chExt cx="255950" cy="455000"/>
          </a:xfrm>
        </p:grpSpPr>
        <p:sp>
          <p:nvSpPr>
            <p:cNvPr id="175" name="Google Shape;175;p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0" name="Google Shape;210;p4"/>
          <p:cNvSpPr/>
          <p:nvPr/>
        </p:nvSpPr>
        <p:spPr>
          <a:xfrm rot="2491995">
            <a:off x="8061861" y="3895420"/>
            <a:ext cx="2265111" cy="2165862"/>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4"/>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7"/>
        <p:cNvGrpSpPr/>
        <p:nvPr/>
      </p:nvGrpSpPr>
      <p:grpSpPr>
        <a:xfrm>
          <a:off x="0" y="0"/>
          <a:ext cx="0" cy="0"/>
          <a:chOff x="0" y="0"/>
          <a:chExt cx="0" cy="0"/>
        </a:xfrm>
      </p:grpSpPr>
      <p:sp>
        <p:nvSpPr>
          <p:cNvPr id="378" name="Google Shape;378;p7"/>
          <p:cNvSpPr txBox="1">
            <a:spLocks noGrp="1"/>
          </p:cNvSpPr>
          <p:nvPr>
            <p:ph type="subTitle" idx="1"/>
          </p:nvPr>
        </p:nvSpPr>
        <p:spPr>
          <a:xfrm>
            <a:off x="720000" y="1475700"/>
            <a:ext cx="7704000" cy="2657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Char char="●"/>
              <a:defRPr/>
            </a:lvl1pPr>
            <a:lvl2pPr lvl="1" algn="ctr" rtl="0">
              <a:lnSpc>
                <a:spcPct val="100000"/>
              </a:lnSpc>
              <a:spcBef>
                <a:spcPts val="100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379" name="Google Shape;379;p7"/>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pic>
        <p:nvPicPr>
          <p:cNvPr id="380" name="Google Shape;380;p7"/>
          <p:cNvPicPr preferRelativeResize="0"/>
          <p:nvPr/>
        </p:nvPicPr>
        <p:blipFill>
          <a:blip r:embed="rId2">
            <a:alphaModFix amt="47000"/>
          </a:blip>
          <a:stretch>
            <a:fillRect/>
          </a:stretch>
        </p:blipFill>
        <p:spPr>
          <a:xfrm rot="4139108">
            <a:off x="-1716814" y="3950736"/>
            <a:ext cx="2989903" cy="2468227"/>
          </a:xfrm>
          <a:prstGeom prst="rect">
            <a:avLst/>
          </a:prstGeom>
          <a:noFill/>
          <a:ln>
            <a:noFill/>
          </a:ln>
        </p:spPr>
      </p:pic>
      <p:grpSp>
        <p:nvGrpSpPr>
          <p:cNvPr id="381" name="Google Shape;381;p7"/>
          <p:cNvGrpSpPr/>
          <p:nvPr/>
        </p:nvGrpSpPr>
        <p:grpSpPr>
          <a:xfrm rot="-987768">
            <a:off x="-414533" y="3230134"/>
            <a:ext cx="1344359" cy="1995308"/>
            <a:chOff x="272875" y="1527563"/>
            <a:chExt cx="255950" cy="455000"/>
          </a:xfrm>
        </p:grpSpPr>
        <p:sp>
          <p:nvSpPr>
            <p:cNvPr id="382" name="Google Shape;382;p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17" name="Google Shape;417;p7"/>
          <p:cNvPicPr preferRelativeResize="0"/>
          <p:nvPr/>
        </p:nvPicPr>
        <p:blipFill>
          <a:blip r:embed="rId3">
            <a:alphaModFix amt="74000"/>
          </a:blip>
          <a:stretch>
            <a:fillRect/>
          </a:stretch>
        </p:blipFill>
        <p:spPr>
          <a:xfrm rot="-1197527" flipH="1">
            <a:off x="8254668" y="3888189"/>
            <a:ext cx="2894871" cy="2593322"/>
          </a:xfrm>
          <a:prstGeom prst="rect">
            <a:avLst/>
          </a:prstGeom>
          <a:noFill/>
          <a:ln>
            <a:noFill/>
          </a:ln>
        </p:spPr>
      </p:pic>
      <p:pic>
        <p:nvPicPr>
          <p:cNvPr id="418" name="Google Shape;418;p7"/>
          <p:cNvPicPr preferRelativeResize="0"/>
          <p:nvPr/>
        </p:nvPicPr>
        <p:blipFill>
          <a:blip r:embed="rId4">
            <a:alphaModFix amt="58000"/>
          </a:blip>
          <a:stretch>
            <a:fillRect/>
          </a:stretch>
        </p:blipFill>
        <p:spPr>
          <a:xfrm rot="-9314708">
            <a:off x="-1515506" y="-1274402"/>
            <a:ext cx="1787180" cy="4287365"/>
          </a:xfrm>
          <a:prstGeom prst="rect">
            <a:avLst/>
          </a:prstGeom>
          <a:noFill/>
          <a:ln>
            <a:noFill/>
          </a:ln>
        </p:spPr>
      </p:pic>
      <p:pic>
        <p:nvPicPr>
          <p:cNvPr id="419" name="Google Shape;419;p7"/>
          <p:cNvPicPr preferRelativeResize="0"/>
          <p:nvPr/>
        </p:nvPicPr>
        <p:blipFill>
          <a:blip r:embed="rId5">
            <a:alphaModFix amt="76000"/>
          </a:blip>
          <a:stretch>
            <a:fillRect/>
          </a:stretch>
        </p:blipFill>
        <p:spPr>
          <a:xfrm rot="394092">
            <a:off x="2157624" y="-1359156"/>
            <a:ext cx="5296602" cy="1972438"/>
          </a:xfrm>
          <a:prstGeom prst="rect">
            <a:avLst/>
          </a:prstGeom>
          <a:noFill/>
          <a:ln>
            <a:noFill/>
          </a:ln>
        </p:spPr>
      </p:pic>
      <p:pic>
        <p:nvPicPr>
          <p:cNvPr id="420" name="Google Shape;420;p7"/>
          <p:cNvPicPr preferRelativeResize="0"/>
          <p:nvPr/>
        </p:nvPicPr>
        <p:blipFill>
          <a:blip r:embed="rId6">
            <a:alphaModFix amt="62000"/>
          </a:blip>
          <a:stretch>
            <a:fillRect/>
          </a:stretch>
        </p:blipFill>
        <p:spPr>
          <a:xfrm rot="6551349" flipH="1">
            <a:off x="7493893" y="-756657"/>
            <a:ext cx="2894870" cy="2593321"/>
          </a:xfrm>
          <a:prstGeom prst="rect">
            <a:avLst/>
          </a:prstGeom>
          <a:noFill/>
          <a:ln>
            <a:noFill/>
          </a:ln>
        </p:spPr>
      </p:pic>
      <p:grpSp>
        <p:nvGrpSpPr>
          <p:cNvPr id="421" name="Google Shape;421;p7"/>
          <p:cNvGrpSpPr/>
          <p:nvPr/>
        </p:nvGrpSpPr>
        <p:grpSpPr>
          <a:xfrm rot="8100046">
            <a:off x="8172668" y="-457651"/>
            <a:ext cx="1344367" cy="1995327"/>
            <a:chOff x="272875" y="1527563"/>
            <a:chExt cx="255950" cy="455000"/>
          </a:xfrm>
        </p:grpSpPr>
        <p:sp>
          <p:nvSpPr>
            <p:cNvPr id="422" name="Google Shape;422;p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7" name="Google Shape;457;p7"/>
          <p:cNvSpPr/>
          <p:nvPr/>
        </p:nvSpPr>
        <p:spPr>
          <a:xfrm rot="-6477098" flipH="1">
            <a:off x="-3963735" y="-3524095"/>
            <a:ext cx="4623929" cy="7256942"/>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7"/>
          <p:cNvSpPr/>
          <p:nvPr/>
        </p:nvSpPr>
        <p:spPr>
          <a:xfrm rot="-7689947">
            <a:off x="8072325" y="4598041"/>
            <a:ext cx="2264989" cy="2165745"/>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59"/>
        <p:cNvGrpSpPr/>
        <p:nvPr/>
      </p:nvGrpSpPr>
      <p:grpSpPr>
        <a:xfrm>
          <a:off x="0" y="0"/>
          <a:ext cx="0" cy="0"/>
          <a:chOff x="0" y="0"/>
          <a:chExt cx="0" cy="0"/>
        </a:xfrm>
      </p:grpSpPr>
      <p:pic>
        <p:nvPicPr>
          <p:cNvPr id="460" name="Google Shape;460;p8"/>
          <p:cNvPicPr preferRelativeResize="0"/>
          <p:nvPr/>
        </p:nvPicPr>
        <p:blipFill>
          <a:blip r:embed="rId2">
            <a:alphaModFix amt="74000"/>
          </a:blip>
          <a:stretch>
            <a:fillRect/>
          </a:stretch>
        </p:blipFill>
        <p:spPr>
          <a:xfrm rot="-10162003" flipH="1">
            <a:off x="301118" y="56641"/>
            <a:ext cx="2894871" cy="2593322"/>
          </a:xfrm>
          <a:prstGeom prst="rect">
            <a:avLst/>
          </a:prstGeom>
          <a:noFill/>
          <a:ln>
            <a:noFill/>
          </a:ln>
        </p:spPr>
      </p:pic>
      <p:pic>
        <p:nvPicPr>
          <p:cNvPr id="461" name="Google Shape;461;p8"/>
          <p:cNvPicPr preferRelativeResize="0"/>
          <p:nvPr/>
        </p:nvPicPr>
        <p:blipFill>
          <a:blip r:embed="rId3">
            <a:alphaModFix amt="33000"/>
          </a:blip>
          <a:stretch>
            <a:fillRect/>
          </a:stretch>
        </p:blipFill>
        <p:spPr>
          <a:xfrm rot="10800000" flipH="1">
            <a:off x="2309117" y="4"/>
            <a:ext cx="6114874" cy="5143500"/>
          </a:xfrm>
          <a:prstGeom prst="rect">
            <a:avLst/>
          </a:prstGeom>
          <a:noFill/>
          <a:ln>
            <a:noFill/>
          </a:ln>
        </p:spPr>
      </p:pic>
      <p:pic>
        <p:nvPicPr>
          <p:cNvPr id="462" name="Google Shape;462;p8"/>
          <p:cNvPicPr preferRelativeResize="0"/>
          <p:nvPr/>
        </p:nvPicPr>
        <p:blipFill>
          <a:blip r:embed="rId4">
            <a:alphaModFix amt="58000"/>
          </a:blip>
          <a:stretch>
            <a:fillRect/>
          </a:stretch>
        </p:blipFill>
        <p:spPr>
          <a:xfrm rot="-8962532">
            <a:off x="7553885" y="2352524"/>
            <a:ext cx="1462806" cy="3509154"/>
          </a:xfrm>
          <a:prstGeom prst="rect">
            <a:avLst/>
          </a:prstGeom>
          <a:noFill/>
          <a:ln>
            <a:noFill/>
          </a:ln>
        </p:spPr>
      </p:pic>
      <p:pic>
        <p:nvPicPr>
          <p:cNvPr id="463" name="Google Shape;463;p8"/>
          <p:cNvPicPr preferRelativeResize="0"/>
          <p:nvPr/>
        </p:nvPicPr>
        <p:blipFill>
          <a:blip r:embed="rId5">
            <a:alphaModFix amt="62000"/>
          </a:blip>
          <a:stretch>
            <a:fillRect/>
          </a:stretch>
        </p:blipFill>
        <p:spPr>
          <a:xfrm rot="-10162003" flipH="1">
            <a:off x="-1091107" y="-1133759"/>
            <a:ext cx="2894871" cy="2593322"/>
          </a:xfrm>
          <a:prstGeom prst="rect">
            <a:avLst/>
          </a:prstGeom>
          <a:noFill/>
          <a:ln>
            <a:noFill/>
          </a:ln>
        </p:spPr>
      </p:pic>
      <p:sp>
        <p:nvSpPr>
          <p:cNvPr id="464" name="Google Shape;464;p8"/>
          <p:cNvSpPr/>
          <p:nvPr/>
        </p:nvSpPr>
        <p:spPr>
          <a:xfrm rot="-6681487">
            <a:off x="8044372" y="2590906"/>
            <a:ext cx="2265023" cy="2165778"/>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5" name="Google Shape;465;p8"/>
          <p:cNvGrpSpPr/>
          <p:nvPr/>
        </p:nvGrpSpPr>
        <p:grpSpPr>
          <a:xfrm rot="8100046">
            <a:off x="-12030" y="3450661"/>
            <a:ext cx="1344367" cy="1995327"/>
            <a:chOff x="272875" y="1527563"/>
            <a:chExt cx="255950" cy="455000"/>
          </a:xfrm>
        </p:grpSpPr>
        <p:sp>
          <p:nvSpPr>
            <p:cNvPr id="466" name="Google Shape;466;p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1" name="Google Shape;501;p8"/>
          <p:cNvGrpSpPr/>
          <p:nvPr/>
        </p:nvGrpSpPr>
        <p:grpSpPr>
          <a:xfrm rot="-987768">
            <a:off x="7751817" y="-266278"/>
            <a:ext cx="1344359" cy="1995308"/>
            <a:chOff x="272875" y="1527563"/>
            <a:chExt cx="255950" cy="455000"/>
          </a:xfrm>
        </p:grpSpPr>
        <p:sp>
          <p:nvSpPr>
            <p:cNvPr id="502" name="Google Shape;502;p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37" name="Google Shape;537;p8"/>
          <p:cNvPicPr preferRelativeResize="0"/>
          <p:nvPr/>
        </p:nvPicPr>
        <p:blipFill>
          <a:blip r:embed="rId6">
            <a:alphaModFix amt="62000"/>
          </a:blip>
          <a:stretch>
            <a:fillRect/>
          </a:stretch>
        </p:blipFill>
        <p:spPr>
          <a:xfrm rot="5400000">
            <a:off x="1054424" y="-334421"/>
            <a:ext cx="4474637" cy="5143502"/>
          </a:xfrm>
          <a:prstGeom prst="rect">
            <a:avLst/>
          </a:prstGeom>
          <a:noFill/>
          <a:ln>
            <a:noFill/>
          </a:ln>
        </p:spPr>
      </p:pic>
      <p:sp>
        <p:nvSpPr>
          <p:cNvPr id="538" name="Google Shape;538;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39" name="Google Shape;539;p8"/>
          <p:cNvSpPr/>
          <p:nvPr/>
        </p:nvSpPr>
        <p:spPr>
          <a:xfrm rot="231922" flipH="1">
            <a:off x="-1189243" y="-3465582"/>
            <a:ext cx="4623938" cy="7256951"/>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66"/>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667"/>
        <p:cNvGrpSpPr/>
        <p:nvPr/>
      </p:nvGrpSpPr>
      <p:grpSpPr>
        <a:xfrm>
          <a:off x="0" y="0"/>
          <a:ext cx="0" cy="0"/>
          <a:chOff x="0" y="0"/>
          <a:chExt cx="0" cy="0"/>
        </a:xfrm>
      </p:grpSpPr>
      <p:pic>
        <p:nvPicPr>
          <p:cNvPr id="668" name="Google Shape;668;p13"/>
          <p:cNvPicPr preferRelativeResize="0"/>
          <p:nvPr/>
        </p:nvPicPr>
        <p:blipFill>
          <a:blip r:embed="rId2">
            <a:alphaModFix amt="66000"/>
          </a:blip>
          <a:stretch>
            <a:fillRect/>
          </a:stretch>
        </p:blipFill>
        <p:spPr>
          <a:xfrm rot="-1538275" flipH="1">
            <a:off x="-1241959" y="-985041"/>
            <a:ext cx="3297390" cy="2276635"/>
          </a:xfrm>
          <a:prstGeom prst="rect">
            <a:avLst/>
          </a:prstGeom>
          <a:noFill/>
          <a:ln>
            <a:noFill/>
          </a:ln>
        </p:spPr>
      </p:pic>
      <p:sp>
        <p:nvSpPr>
          <p:cNvPr id="669" name="Google Shape;669;p13"/>
          <p:cNvSpPr/>
          <p:nvPr/>
        </p:nvSpPr>
        <p:spPr>
          <a:xfrm rot="3011561">
            <a:off x="8474812" y="4330185"/>
            <a:ext cx="1345837" cy="128686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0" name="Google Shape;670;p13"/>
          <p:cNvGrpSpPr/>
          <p:nvPr/>
        </p:nvGrpSpPr>
        <p:grpSpPr>
          <a:xfrm rot="3559955">
            <a:off x="-42012" y="-631342"/>
            <a:ext cx="1344348" cy="1995332"/>
            <a:chOff x="272875" y="1527563"/>
            <a:chExt cx="255950" cy="455000"/>
          </a:xfrm>
        </p:grpSpPr>
        <p:sp>
          <p:nvSpPr>
            <p:cNvPr id="671" name="Google Shape;671;p1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06" name="Google Shape;706;p13"/>
          <p:cNvPicPr preferRelativeResize="0"/>
          <p:nvPr/>
        </p:nvPicPr>
        <p:blipFill>
          <a:blip r:embed="rId3">
            <a:alphaModFix amt="74000"/>
          </a:blip>
          <a:stretch>
            <a:fillRect/>
          </a:stretch>
        </p:blipFill>
        <p:spPr>
          <a:xfrm rot="-10024386">
            <a:off x="7156213" y="-1143378"/>
            <a:ext cx="2894879" cy="2593329"/>
          </a:xfrm>
          <a:prstGeom prst="rect">
            <a:avLst/>
          </a:prstGeom>
          <a:noFill/>
          <a:ln>
            <a:noFill/>
          </a:ln>
        </p:spPr>
      </p:pic>
      <p:pic>
        <p:nvPicPr>
          <p:cNvPr id="707" name="Google Shape;707;p13"/>
          <p:cNvPicPr preferRelativeResize="0"/>
          <p:nvPr/>
        </p:nvPicPr>
        <p:blipFill>
          <a:blip r:embed="rId4">
            <a:alphaModFix amt="74000"/>
          </a:blip>
          <a:stretch>
            <a:fillRect/>
          </a:stretch>
        </p:blipFill>
        <p:spPr>
          <a:xfrm rot="-7120613" flipH="1">
            <a:off x="5305666" y="-1758350"/>
            <a:ext cx="2894876" cy="2593327"/>
          </a:xfrm>
          <a:prstGeom prst="rect">
            <a:avLst/>
          </a:prstGeom>
          <a:noFill/>
          <a:ln>
            <a:noFill/>
          </a:ln>
        </p:spPr>
      </p:pic>
      <p:sp>
        <p:nvSpPr>
          <p:cNvPr id="708" name="Google Shape;708;p13"/>
          <p:cNvSpPr txBox="1">
            <a:spLocks noGrp="1"/>
          </p:cNvSpPr>
          <p:nvPr>
            <p:ph type="title" hasCustomPrompt="1"/>
          </p:nvPr>
        </p:nvSpPr>
        <p:spPr>
          <a:xfrm>
            <a:off x="3170031"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09" name="Google Shape;709;p13"/>
          <p:cNvSpPr txBox="1">
            <a:spLocks noGrp="1"/>
          </p:cNvSpPr>
          <p:nvPr>
            <p:ph type="title" idx="2" hasCustomPrompt="1"/>
          </p:nvPr>
        </p:nvSpPr>
        <p:spPr>
          <a:xfrm>
            <a:off x="5686543"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0" name="Google Shape;710;p13"/>
          <p:cNvSpPr txBox="1">
            <a:spLocks noGrp="1"/>
          </p:cNvSpPr>
          <p:nvPr>
            <p:ph type="title" idx="3" hasCustomPrompt="1"/>
          </p:nvPr>
        </p:nvSpPr>
        <p:spPr>
          <a:xfrm>
            <a:off x="5697526"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1" name="Google Shape;711;p13"/>
          <p:cNvSpPr txBox="1">
            <a:spLocks noGrp="1"/>
          </p:cNvSpPr>
          <p:nvPr>
            <p:ph type="title" idx="4" hasCustomPrompt="1"/>
          </p:nvPr>
        </p:nvSpPr>
        <p:spPr>
          <a:xfrm>
            <a:off x="637282" y="34442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2" name="Google Shape;712;p13"/>
          <p:cNvSpPr txBox="1">
            <a:spLocks noGrp="1"/>
          </p:cNvSpPr>
          <p:nvPr>
            <p:ph type="title" idx="5" hasCustomPrompt="1"/>
          </p:nvPr>
        </p:nvSpPr>
        <p:spPr>
          <a:xfrm>
            <a:off x="637282"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3" name="Google Shape;713;p13"/>
          <p:cNvSpPr txBox="1">
            <a:spLocks noGrp="1"/>
          </p:cNvSpPr>
          <p:nvPr>
            <p:ph type="title" idx="6" hasCustomPrompt="1"/>
          </p:nvPr>
        </p:nvSpPr>
        <p:spPr>
          <a:xfrm>
            <a:off x="3170031"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4" name="Google Shape;714;p13"/>
          <p:cNvSpPr txBox="1">
            <a:spLocks noGrp="1"/>
          </p:cNvSpPr>
          <p:nvPr>
            <p:ph type="ctrTitle" idx="7"/>
          </p:nvPr>
        </p:nvSpPr>
        <p:spPr>
          <a:xfrm>
            <a:off x="416024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5" name="Google Shape;715;p13"/>
          <p:cNvSpPr txBox="1">
            <a:spLocks noGrp="1"/>
          </p:cNvSpPr>
          <p:nvPr>
            <p:ph type="subTitle" idx="1"/>
          </p:nvPr>
        </p:nvSpPr>
        <p:spPr>
          <a:xfrm>
            <a:off x="4160247"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6" name="Google Shape;716;p13"/>
          <p:cNvSpPr txBox="1">
            <a:spLocks noGrp="1"/>
          </p:cNvSpPr>
          <p:nvPr>
            <p:ph type="ctrTitle" idx="8"/>
          </p:nvPr>
        </p:nvSpPr>
        <p:spPr>
          <a:xfrm>
            <a:off x="6688381"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7" name="Google Shape;717;p13"/>
          <p:cNvSpPr txBox="1">
            <a:spLocks noGrp="1"/>
          </p:cNvSpPr>
          <p:nvPr>
            <p:ph type="subTitle" idx="9"/>
          </p:nvPr>
        </p:nvSpPr>
        <p:spPr>
          <a:xfrm>
            <a:off x="6688378"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8" name="Google Shape;718;p13"/>
          <p:cNvSpPr/>
          <p:nvPr/>
        </p:nvSpPr>
        <p:spPr>
          <a:xfrm>
            <a:off x="1150175" y="2700900"/>
            <a:ext cx="2525" cy="25"/>
          </a:xfrm>
          <a:custGeom>
            <a:avLst/>
            <a:gdLst/>
            <a:ahLst/>
            <a:cxnLst/>
            <a:rect l="l" t="t" r="r" b="b"/>
            <a:pathLst>
              <a:path w="101" h="1" extrusionOk="0">
                <a:moveTo>
                  <a:pt x="101" y="1"/>
                </a:moveTo>
                <a:lnTo>
                  <a:pt x="0" y="1"/>
                </a:lnTo>
                <a:lnTo>
                  <a:pt x="0" y="1"/>
                </a:lnTo>
                <a:close/>
              </a:path>
            </a:pathLst>
          </a:custGeom>
          <a:solidFill>
            <a:srgbClr val="CEF2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719" name="Google Shape;719;p13"/>
          <p:cNvSpPr txBox="1">
            <a:spLocks noGrp="1"/>
          </p:cNvSpPr>
          <p:nvPr>
            <p:ph type="ctrTitle" idx="13"/>
          </p:nvPr>
        </p:nvSpPr>
        <p:spPr>
          <a:xfrm>
            <a:off x="6688650"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0" name="Google Shape;720;p13"/>
          <p:cNvSpPr txBox="1">
            <a:spLocks noGrp="1"/>
          </p:cNvSpPr>
          <p:nvPr>
            <p:ph type="subTitle" idx="14"/>
          </p:nvPr>
        </p:nvSpPr>
        <p:spPr>
          <a:xfrm>
            <a:off x="6688665"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1" name="Google Shape;721;p13"/>
          <p:cNvSpPr txBox="1">
            <a:spLocks noGrp="1"/>
          </p:cNvSpPr>
          <p:nvPr>
            <p:ph type="ctrTitle" idx="15"/>
          </p:nvPr>
        </p:nvSpPr>
        <p:spPr>
          <a:xfrm>
            <a:off x="162266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2" name="Google Shape;722;p13"/>
          <p:cNvSpPr txBox="1">
            <a:spLocks noGrp="1"/>
          </p:cNvSpPr>
          <p:nvPr>
            <p:ph type="subTitle" idx="16"/>
          </p:nvPr>
        </p:nvSpPr>
        <p:spPr>
          <a:xfrm>
            <a:off x="1622669"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3" name="Google Shape;723;p13"/>
          <p:cNvSpPr txBox="1">
            <a:spLocks noGrp="1"/>
          </p:cNvSpPr>
          <p:nvPr>
            <p:ph type="ctrTitle" idx="17"/>
          </p:nvPr>
        </p:nvSpPr>
        <p:spPr>
          <a:xfrm>
            <a:off x="1622668"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4" name="Google Shape;724;p13"/>
          <p:cNvSpPr txBox="1">
            <a:spLocks noGrp="1"/>
          </p:cNvSpPr>
          <p:nvPr>
            <p:ph type="subTitle" idx="18"/>
          </p:nvPr>
        </p:nvSpPr>
        <p:spPr>
          <a:xfrm>
            <a:off x="1622669"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5" name="Google Shape;725;p13"/>
          <p:cNvSpPr txBox="1">
            <a:spLocks noGrp="1"/>
          </p:cNvSpPr>
          <p:nvPr>
            <p:ph type="ctrTitle" idx="19"/>
          </p:nvPr>
        </p:nvSpPr>
        <p:spPr>
          <a:xfrm>
            <a:off x="4160243"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6" name="Google Shape;726;p13"/>
          <p:cNvSpPr txBox="1">
            <a:spLocks noGrp="1"/>
          </p:cNvSpPr>
          <p:nvPr>
            <p:ph type="subTitle" idx="20"/>
          </p:nvPr>
        </p:nvSpPr>
        <p:spPr>
          <a:xfrm>
            <a:off x="4160258"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7" name="Google Shape;727;p13"/>
          <p:cNvSpPr txBox="1">
            <a:spLocks noGrp="1"/>
          </p:cNvSpPr>
          <p:nvPr>
            <p:ph type="ctrTitle" idx="21"/>
          </p:nvPr>
        </p:nvSpPr>
        <p:spPr>
          <a:xfrm>
            <a:off x="720000" y="342524"/>
            <a:ext cx="77040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anks ">
  <p:cSld name="BLANK_1_1_1_1_1_1_2_1">
    <p:spTree>
      <p:nvGrpSpPr>
        <p:cNvPr id="1" name="Shape 1758"/>
        <p:cNvGrpSpPr/>
        <p:nvPr/>
      </p:nvGrpSpPr>
      <p:grpSpPr>
        <a:xfrm>
          <a:off x="0" y="0"/>
          <a:ext cx="0" cy="0"/>
          <a:chOff x="0" y="0"/>
          <a:chExt cx="0" cy="0"/>
        </a:xfrm>
      </p:grpSpPr>
      <p:pic>
        <p:nvPicPr>
          <p:cNvPr id="1759" name="Google Shape;1759;p30"/>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760" name="Google Shape;1760;p30"/>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761" name="Google Shape;1761;p30"/>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762" name="Google Shape;1762;p30"/>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763" name="Google Shape;1763;p30"/>
          <p:cNvGrpSpPr/>
          <p:nvPr/>
        </p:nvGrpSpPr>
        <p:grpSpPr>
          <a:xfrm rot="-2700000">
            <a:off x="167955" y="3080962"/>
            <a:ext cx="1344349" cy="2469678"/>
            <a:chOff x="272875" y="1419395"/>
            <a:chExt cx="255950" cy="563168"/>
          </a:xfrm>
        </p:grpSpPr>
        <p:sp>
          <p:nvSpPr>
            <p:cNvPr id="1764" name="Google Shape;1764;p3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3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3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3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3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3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3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3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3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3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3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3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3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3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3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3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30"/>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30"/>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3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30"/>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3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3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3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3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3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3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3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3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3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30"/>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3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3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3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30"/>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30"/>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9" name="Google Shape;1799;p30"/>
          <p:cNvGrpSpPr/>
          <p:nvPr/>
        </p:nvGrpSpPr>
        <p:grpSpPr>
          <a:xfrm rot="-2700000">
            <a:off x="8026513" y="-183341"/>
            <a:ext cx="1344349" cy="1995327"/>
            <a:chOff x="272875" y="1527563"/>
            <a:chExt cx="255950" cy="455000"/>
          </a:xfrm>
        </p:grpSpPr>
        <p:sp>
          <p:nvSpPr>
            <p:cNvPr id="1800" name="Google Shape;1800;p3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3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3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3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3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3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3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3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3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3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3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3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3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3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3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3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30"/>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30"/>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3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30"/>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3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3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3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3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3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3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3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3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3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30"/>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3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3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3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30"/>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30"/>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5" name="Google Shape;1835;p30"/>
          <p:cNvSpPr txBox="1">
            <a:spLocks noGrp="1"/>
          </p:cNvSpPr>
          <p:nvPr>
            <p:ph type="ctrTitle"/>
          </p:nvPr>
        </p:nvSpPr>
        <p:spPr>
          <a:xfrm>
            <a:off x="720000" y="540000"/>
            <a:ext cx="7704000" cy="1350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60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836" name="Google Shape;1836;p30"/>
          <p:cNvSpPr txBox="1">
            <a:spLocks noGrp="1"/>
          </p:cNvSpPr>
          <p:nvPr>
            <p:ph type="subTitle" idx="1"/>
          </p:nvPr>
        </p:nvSpPr>
        <p:spPr>
          <a:xfrm>
            <a:off x="720000" y="2603948"/>
            <a:ext cx="7704000" cy="96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837" name="Google Shape;1837;p30"/>
          <p:cNvSpPr txBox="1"/>
          <p:nvPr/>
        </p:nvSpPr>
        <p:spPr>
          <a:xfrm>
            <a:off x="2646000" y="3628979"/>
            <a:ext cx="3852000" cy="673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2"/>
                </a:solidFill>
                <a:latin typeface="Open Sans SemiBold"/>
                <a:ea typeface="Open Sans SemiBold"/>
                <a:cs typeface="Open Sans SemiBold"/>
                <a:sym typeface="Open Sans SemiBold"/>
              </a:rPr>
              <a:t>CREDITS: This presentation template was created</a:t>
            </a:r>
            <a:r>
              <a:rPr lang="en" sz="1200" b="1">
                <a:solidFill>
                  <a:schemeClr val="dk2"/>
                </a:solidFill>
                <a:latin typeface="Open Sans"/>
                <a:ea typeface="Open Sans"/>
                <a:cs typeface="Open Sans"/>
                <a:sym typeface="Open Sans"/>
              </a:rPr>
              <a:t> </a:t>
            </a:r>
            <a:r>
              <a:rPr lang="en" sz="1200" b="1">
                <a:solidFill>
                  <a:schemeClr val="dk2"/>
                </a:solidFill>
                <a:uFill>
                  <a:noFill/>
                </a:uFill>
                <a:latin typeface="Open Sans"/>
                <a:ea typeface="Open Sans"/>
                <a:cs typeface="Open Sans"/>
                <a:sym typeface="Open Sans"/>
                <a:hlinkClick r:id="rId5">
                  <a:extLst>
                    <a:ext uri="{A12FA001-AC4F-418D-AE19-62706E023703}">
                      <ahyp:hlinkClr xmlns:ahyp="http://schemas.microsoft.com/office/drawing/2018/hyperlinkcolor" val="tx"/>
                    </a:ext>
                  </a:extLst>
                </a:hlinkClick>
              </a:rPr>
              <a:t>by Slidesgo,</a:t>
            </a:r>
            <a:r>
              <a:rPr lang="en" sz="1200" b="1">
                <a:solidFill>
                  <a:schemeClr val="dk2"/>
                </a:solidFill>
                <a:latin typeface="Open Sans"/>
                <a:ea typeface="Open Sans"/>
                <a:cs typeface="Open Sans"/>
                <a:sym typeface="Open Sans"/>
              </a:rPr>
              <a:t> </a:t>
            </a:r>
            <a:r>
              <a:rPr lang="en" sz="1200">
                <a:solidFill>
                  <a:schemeClr val="dk2"/>
                </a:solidFill>
                <a:latin typeface="Open Sans SemiBold"/>
                <a:ea typeface="Open Sans SemiBold"/>
                <a:cs typeface="Open Sans SemiBold"/>
                <a:sym typeface="Open Sans SemiBold"/>
              </a:rPr>
              <a:t>including icons</a:t>
            </a:r>
            <a:r>
              <a:rPr lang="en" sz="1200" b="1">
                <a:solidFill>
                  <a:schemeClr val="dk2"/>
                </a:solidFill>
                <a:latin typeface="Open Sans"/>
                <a:ea typeface="Open Sans"/>
                <a:cs typeface="Open Sans"/>
                <a:sym typeface="Open Sans"/>
              </a:rPr>
              <a:t> </a:t>
            </a:r>
            <a:r>
              <a:rPr lang="en" sz="1200" b="1">
                <a:solidFill>
                  <a:schemeClr val="dk2"/>
                </a:solidFill>
                <a:uFill>
                  <a:noFill/>
                </a:uFill>
                <a:latin typeface="Open Sans"/>
                <a:ea typeface="Open Sans"/>
                <a:cs typeface="Open Sans"/>
                <a:sym typeface="Open Sans"/>
                <a:hlinkClick r:id="rId6">
                  <a:extLst>
                    <a:ext uri="{A12FA001-AC4F-418D-AE19-62706E023703}">
                      <ahyp:hlinkClr xmlns:ahyp="http://schemas.microsoft.com/office/drawing/2018/hyperlinkcolor" val="tx"/>
                    </a:ext>
                  </a:extLst>
                </a:hlinkClick>
              </a:rPr>
              <a:t>by Flaticon,</a:t>
            </a:r>
            <a:r>
              <a:rPr lang="en" sz="1200" b="1">
                <a:solidFill>
                  <a:schemeClr val="dk2"/>
                </a:solidFill>
                <a:latin typeface="Open Sans"/>
                <a:ea typeface="Open Sans"/>
                <a:cs typeface="Open Sans"/>
                <a:sym typeface="Open Sans"/>
              </a:rPr>
              <a:t> i</a:t>
            </a:r>
            <a:r>
              <a:rPr lang="en" sz="1200">
                <a:solidFill>
                  <a:schemeClr val="dk2"/>
                </a:solidFill>
                <a:latin typeface="Open Sans SemiBold"/>
                <a:ea typeface="Open Sans SemiBold"/>
                <a:cs typeface="Open Sans SemiBold"/>
                <a:sym typeface="Open Sans SemiBold"/>
              </a:rPr>
              <a:t>nfographics &amp; images </a:t>
            </a:r>
            <a:r>
              <a:rPr lang="en" sz="1200" b="1">
                <a:solidFill>
                  <a:schemeClr val="dk2"/>
                </a:solidFill>
                <a:uFill>
                  <a:noFill/>
                </a:uFill>
                <a:latin typeface="Open Sans"/>
                <a:ea typeface="Open Sans"/>
                <a:cs typeface="Open Sans"/>
                <a:sym typeface="Open Sans"/>
                <a:hlinkClick r:id="rId7">
                  <a:extLst>
                    <a:ext uri="{A12FA001-AC4F-418D-AE19-62706E023703}">
                      <ahyp:hlinkClr xmlns:ahyp="http://schemas.microsoft.com/office/drawing/2018/hyperlinkcolor" val="tx"/>
                    </a:ext>
                  </a:extLst>
                </a:hlinkClick>
              </a:rPr>
              <a:t>by Freepik</a:t>
            </a:r>
            <a:r>
              <a:rPr lang="en" sz="1200" b="1">
                <a:solidFill>
                  <a:schemeClr val="dk2"/>
                </a:solidFill>
                <a:latin typeface="Open Sans"/>
                <a:ea typeface="Open Sans"/>
                <a:cs typeface="Open Sans"/>
                <a:sym typeface="Open Sans"/>
              </a:rPr>
              <a:t> </a:t>
            </a:r>
            <a:endParaRPr sz="1200" b="1">
              <a:solidFill>
                <a:schemeClr val="dk2"/>
              </a:solidFill>
              <a:latin typeface="Open Sans"/>
              <a:ea typeface="Open Sans"/>
              <a:cs typeface="Open Sans"/>
              <a:sym typeface="Open Sans"/>
            </a:endParaRPr>
          </a:p>
        </p:txBody>
      </p:sp>
      <p:sp>
        <p:nvSpPr>
          <p:cNvPr id="1838" name="Google Shape;1838;p30"/>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1839"/>
        <p:cNvGrpSpPr/>
        <p:nvPr/>
      </p:nvGrpSpPr>
      <p:grpSpPr>
        <a:xfrm>
          <a:off x="0" y="0"/>
          <a:ext cx="0" cy="0"/>
          <a:chOff x="0" y="0"/>
          <a:chExt cx="0" cy="0"/>
        </a:xfrm>
      </p:grpSpPr>
      <p:pic>
        <p:nvPicPr>
          <p:cNvPr id="1840" name="Google Shape;1840;p31"/>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841" name="Google Shape;1841;p31"/>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842" name="Google Shape;1842;p31"/>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843" name="Google Shape;1843;p31"/>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844" name="Google Shape;1844;p31"/>
          <p:cNvGrpSpPr/>
          <p:nvPr/>
        </p:nvGrpSpPr>
        <p:grpSpPr>
          <a:xfrm rot="-2700000">
            <a:off x="167955" y="3080962"/>
            <a:ext cx="1344349" cy="2469678"/>
            <a:chOff x="272875" y="1419395"/>
            <a:chExt cx="255950" cy="563168"/>
          </a:xfrm>
        </p:grpSpPr>
        <p:sp>
          <p:nvSpPr>
            <p:cNvPr id="1845" name="Google Shape;1845;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1"/>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1"/>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1"/>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1"/>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1"/>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1"/>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0" name="Google Shape;1880;p31"/>
          <p:cNvGrpSpPr/>
          <p:nvPr/>
        </p:nvGrpSpPr>
        <p:grpSpPr>
          <a:xfrm rot="-2700000">
            <a:off x="8026513" y="-183341"/>
            <a:ext cx="1344349" cy="1995327"/>
            <a:chOff x="272875" y="1527563"/>
            <a:chExt cx="255950" cy="455000"/>
          </a:xfrm>
        </p:grpSpPr>
        <p:sp>
          <p:nvSpPr>
            <p:cNvPr id="1881" name="Google Shape;1881;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31"/>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31"/>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31"/>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1"/>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1"/>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1"/>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16" name="Google Shape;1916;p31"/>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1917"/>
        <p:cNvGrpSpPr/>
        <p:nvPr/>
      </p:nvGrpSpPr>
      <p:grpSpPr>
        <a:xfrm>
          <a:off x="0" y="0"/>
          <a:ext cx="0" cy="0"/>
          <a:chOff x="0" y="0"/>
          <a:chExt cx="0" cy="0"/>
        </a:xfrm>
      </p:grpSpPr>
      <p:pic>
        <p:nvPicPr>
          <p:cNvPr id="1918" name="Google Shape;1918;p32"/>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1919" name="Google Shape;1919;p32"/>
          <p:cNvGrpSpPr/>
          <p:nvPr/>
        </p:nvGrpSpPr>
        <p:grpSpPr>
          <a:xfrm rot="-987768">
            <a:off x="7751817" y="-266278"/>
            <a:ext cx="1344359" cy="1995308"/>
            <a:chOff x="272875" y="1527563"/>
            <a:chExt cx="255950" cy="455000"/>
          </a:xfrm>
        </p:grpSpPr>
        <p:sp>
          <p:nvSpPr>
            <p:cNvPr id="1920" name="Google Shape;1920;p3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3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3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3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3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3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3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3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3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3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55" name="Google Shape;1955;p32"/>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1956" name="Google Shape;1956;p32"/>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1957" name="Google Shape;1957;p32"/>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4">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1pPr>
            <a:lvl2pPr lvl="1"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2pPr>
            <a:lvl3pPr lvl="2"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3pPr>
            <a:lvl4pPr lvl="3"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4pPr>
            <a:lvl5pPr lvl="4"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5pPr>
            <a:lvl6pPr lvl="5"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6pPr>
            <a:lvl7pPr lvl="6"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7pPr>
            <a:lvl8pPr lvl="7"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8pPr>
            <a:lvl9pPr lvl="8"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1pPr>
            <a:lvl2pPr marL="914400" lvl="1"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00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3" r:id="rId3"/>
    <p:sldLayoutId id="2147483654" r:id="rId4"/>
    <p:sldLayoutId id="2147483658" r:id="rId5"/>
    <p:sldLayoutId id="2147483659" r:id="rId6"/>
    <p:sldLayoutId id="2147483676" r:id="rId7"/>
    <p:sldLayoutId id="2147483677" r:id="rId8"/>
    <p:sldLayoutId id="2147483678" r:id="rId9"/>
    <p:sldLayoutId id="2147483680" r:id="rId10"/>
    <p:sldLayoutId id="2147483681" r:id="rId11"/>
    <p:sldLayoutId id="2147483685"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9.jpg"/></Relationships>
</file>

<file path=ppt/slides/_rels/slide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2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67B7EB-D281-4E59-AF7F-CC8574DFED4E}"/>
              </a:ext>
            </a:extLst>
          </p:cNvPr>
          <p:cNvSpPr>
            <a:spLocks noGrp="1"/>
          </p:cNvSpPr>
          <p:nvPr>
            <p:ph type="ctrTitle"/>
          </p:nvPr>
        </p:nvSpPr>
        <p:spPr>
          <a:xfrm>
            <a:off x="230588" y="154858"/>
            <a:ext cx="7486912" cy="2263877"/>
          </a:xfrm>
        </p:spPr>
        <p:txBody>
          <a:bodyPr/>
          <a:lstStyle/>
          <a:p>
            <a:pPr>
              <a:lnSpc>
                <a:spcPct val="115000"/>
              </a:lnSpc>
            </a:pPr>
            <a:r>
              <a:rPr lang="az-Latn-AZ" sz="5400" b="1" dirty="0">
                <a:solidFill>
                  <a:srgbClr val="00B050"/>
                </a:solidFill>
                <a:latin typeface="Times New Roman" panose="02020603050405020304" pitchFamily="18" charset="0"/>
                <a:cs typeface="Times New Roman" panose="02020603050405020304" pitchFamily="18" charset="0"/>
              </a:rPr>
              <a:t>The problem of existence i</a:t>
            </a:r>
            <a:r>
              <a:rPr lang="en" sz="5400" b="1" dirty="0">
                <a:solidFill>
                  <a:srgbClr val="00B050"/>
                </a:solidFill>
                <a:latin typeface="Times New Roman" panose="02020603050405020304" pitchFamily="18" charset="0"/>
                <a:cs typeface="Times New Roman" panose="02020603050405020304" pitchFamily="18" charset="0"/>
              </a:rPr>
              <a:t>n philosophy</a:t>
            </a:r>
            <a:endParaRPr lang="ru-RU" sz="5400" b="1" dirty="0">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4212953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5700DCD-66D7-402D-9471-ED998AD0E525}"/>
              </a:ext>
            </a:extLst>
          </p:cNvPr>
          <p:cNvSpPr txBox="1"/>
          <p:nvPr/>
        </p:nvSpPr>
        <p:spPr>
          <a:xfrm>
            <a:off x="423248" y="1167347"/>
            <a:ext cx="6877210" cy="1200329"/>
          </a:xfrm>
          <a:prstGeom prst="rect">
            <a:avLst/>
          </a:prstGeom>
          <a:noFill/>
        </p:spPr>
        <p:txBody>
          <a:bodyPr wrap="square">
            <a:spAutoFit/>
          </a:bodyPr>
          <a:lstStyle/>
          <a:p>
            <a:pPr lvl="0"/>
            <a:r>
              <a:rPr lang="en" sz="2800" dirty="0">
                <a:solidFill>
                  <a:srgbClr val="00B050"/>
                </a:solidFill>
                <a:latin typeface="AAzBauhaus Md BT" panose="04030605020B02020C03" pitchFamily="82" charset="0"/>
              </a:rPr>
              <a:t>1. The concept of "Being" and its dialectics.</a:t>
            </a:r>
          </a:p>
          <a:p>
            <a:pPr lvl="0"/>
            <a:endParaRPr lang="ru-RU" sz="1600" dirty="0">
              <a:solidFill>
                <a:srgbClr val="00B050"/>
              </a:solidFill>
            </a:endParaRPr>
          </a:p>
          <a:p>
            <a:pPr lvl="0"/>
            <a:r>
              <a:rPr lang="en" sz="2800" dirty="0">
                <a:solidFill>
                  <a:srgbClr val="00B050"/>
                </a:solidFill>
                <a:latin typeface="AAzBauhaus Md BT" panose="04030605020B02020C03" pitchFamily="82" charset="0"/>
              </a:rPr>
              <a:t>2. Forms of existence.</a:t>
            </a:r>
            <a:endParaRPr lang="ru-RU" sz="1600" dirty="0">
              <a:solidFill>
                <a:srgbClr val="00B050"/>
              </a:solidFill>
            </a:endParaRPr>
          </a:p>
        </p:txBody>
      </p:sp>
    </p:spTree>
    <p:extLst>
      <p:ext uri="{BB962C8B-B14F-4D97-AF65-F5344CB8AC3E}">
        <p14:creationId xmlns:p14="http://schemas.microsoft.com/office/powerpoint/2010/main" val="545180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34"/>
        <p:cNvGrpSpPr/>
        <p:nvPr/>
      </p:nvGrpSpPr>
      <p:grpSpPr>
        <a:xfrm>
          <a:off x="0" y="0"/>
          <a:ext cx="0" cy="0"/>
          <a:chOff x="0" y="0"/>
          <a:chExt cx="0" cy="0"/>
        </a:xfrm>
      </p:grpSpPr>
      <p:sp>
        <p:nvSpPr>
          <p:cNvPr id="2135" name="Google Shape;2135;p39"/>
          <p:cNvSpPr txBox="1">
            <a:spLocks noGrp="1"/>
          </p:cNvSpPr>
          <p:nvPr>
            <p:ph type="body" idx="1"/>
          </p:nvPr>
        </p:nvSpPr>
        <p:spPr>
          <a:xfrm>
            <a:off x="720001" y="341523"/>
            <a:ext cx="6936722" cy="1101687"/>
          </a:xfrm>
          <a:prstGeom prst="rect">
            <a:avLst/>
          </a:prstGeom>
        </p:spPr>
        <p:txBody>
          <a:bodyPr spcFirstLastPara="1" wrap="square" lIns="91425" tIns="91425" rIns="91425" bIns="91425" anchor="t" anchorCtr="0">
            <a:noAutofit/>
          </a:bodyPr>
          <a:lstStyle/>
          <a:p>
            <a:pPr marL="0" lvl="0" indent="0">
              <a:lnSpc>
                <a:spcPct val="150000"/>
              </a:lnSpc>
              <a:spcAft>
                <a:spcPts val="1600"/>
              </a:spcAft>
              <a:buNone/>
            </a:pPr>
            <a:r>
              <a:rPr lang="az-Latn-AZ" sz="1600" b="1" dirty="0">
                <a:solidFill>
                  <a:srgbClr val="00B050"/>
                </a:solidFill>
              </a:rPr>
              <a:t>Being</a:t>
            </a:r>
            <a:r>
              <a:rPr lang="en" sz="1600" b="1" dirty="0">
                <a:solidFill>
                  <a:srgbClr val="00B050"/>
                </a:solidFill>
              </a:rPr>
              <a:t> is a philosophical category, </a:t>
            </a:r>
            <a:r>
              <a:rPr lang="az-Latn-AZ" sz="1600" b="1" dirty="0">
                <a:solidFill>
                  <a:srgbClr val="00B050"/>
                </a:solidFill>
              </a:rPr>
              <a:t>it is objective existence of cosmos</a:t>
            </a:r>
            <a:r>
              <a:rPr lang="en" sz="1600" b="1" dirty="0">
                <a:solidFill>
                  <a:srgbClr val="00B050"/>
                </a:solidFill>
              </a:rPr>
              <a:t>, nature and man</a:t>
            </a:r>
            <a:endParaRPr sz="2800" b="1" dirty="0">
              <a:solidFill>
                <a:srgbClr val="00B050"/>
              </a:solidFill>
              <a:latin typeface="A3 Times AzLat" panose="02020603050405020304" pitchFamily="18" charset="-52"/>
            </a:endParaRPr>
          </a:p>
        </p:txBody>
      </p:sp>
      <p:sp>
        <p:nvSpPr>
          <p:cNvPr id="3" name="Прямоугольник 2">
            <a:extLst>
              <a:ext uri="{FF2B5EF4-FFF2-40B4-BE49-F238E27FC236}">
                <a16:creationId xmlns:a16="http://schemas.microsoft.com/office/drawing/2014/main" id="{7D4BC8F6-17B7-4636-BC00-A8A63C7CD971}"/>
              </a:ext>
            </a:extLst>
          </p:cNvPr>
          <p:cNvSpPr/>
          <p:nvPr/>
        </p:nvSpPr>
        <p:spPr>
          <a:xfrm>
            <a:off x="720001" y="1718631"/>
            <a:ext cx="8137561" cy="1754326"/>
          </a:xfrm>
          <a:prstGeom prst="rect">
            <a:avLst/>
          </a:prstGeom>
        </p:spPr>
        <p:txBody>
          <a:bodyPr wrap="square">
            <a:spAutoFit/>
          </a:bodyPr>
          <a:lstStyle/>
          <a:p>
            <a:pPr algn="just"/>
            <a:r>
              <a:rPr lang="en" sz="1800" dirty="0">
                <a:solidFill>
                  <a:srgbClr val="00B050"/>
                </a:solidFill>
              </a:rPr>
              <a:t>A person's life activity is usually based on some simple and understandable preconditions. Among them, the first and universal one is the belief of a person that there is a world, it exists in a certain space and time, regardless of what changes happen in it, it is always preserved. Some philosophers state that the world is omnipresent and eternal. Others claim that the world is finite in terms of space and time, it has a beginning and an end.</a:t>
            </a:r>
            <a:endParaRPr lang="ru-RU" sz="2000" dirty="0">
              <a:solidFill>
                <a:srgbClr val="00B05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40"/>
        <p:cNvGrpSpPr/>
        <p:nvPr/>
      </p:nvGrpSpPr>
      <p:grpSpPr>
        <a:xfrm>
          <a:off x="0" y="0"/>
          <a:ext cx="0" cy="0"/>
          <a:chOff x="0" y="0"/>
          <a:chExt cx="0" cy="0"/>
        </a:xfrm>
      </p:grpSpPr>
      <p:sp>
        <p:nvSpPr>
          <p:cNvPr id="63" name="Объект 2">
            <a:extLst>
              <a:ext uri="{FF2B5EF4-FFF2-40B4-BE49-F238E27FC236}">
                <a16:creationId xmlns:a16="http://schemas.microsoft.com/office/drawing/2014/main" id="{BAE11A3F-CEB3-4890-8BCE-752C2B0ACB8A}"/>
              </a:ext>
            </a:extLst>
          </p:cNvPr>
          <p:cNvSpPr txBox="1">
            <a:spLocks/>
          </p:cNvSpPr>
          <p:nvPr/>
        </p:nvSpPr>
        <p:spPr>
          <a:xfrm>
            <a:off x="445044" y="230521"/>
            <a:ext cx="8484433" cy="440758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1pPr>
            <a:lvl2pPr marL="914400" marR="0" lvl="1"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2pPr>
            <a:lvl3pPr marL="1371600" marR="0" lvl="2"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3pPr>
            <a:lvl4pPr marL="1828800" marR="0" lvl="3"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4pPr>
            <a:lvl5pPr marL="2286000" marR="0" lvl="4"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5pPr>
            <a:lvl6pPr marL="2743200" marR="0" lvl="5"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6pPr>
            <a:lvl7pPr marL="3200400" marR="0" lvl="6"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7pPr>
            <a:lvl8pPr marL="3657600" marR="0" lvl="7"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8pPr>
            <a:lvl9pPr marL="4114800" marR="0" lvl="8"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9pPr>
          </a:lstStyle>
          <a:p>
            <a:pPr marL="0" indent="0" algn="just">
              <a:lnSpc>
                <a:spcPct val="115000"/>
              </a:lnSpc>
              <a:spcAft>
                <a:spcPts val="1000"/>
              </a:spcAft>
            </a:pPr>
            <a:r>
              <a:rPr lang="en" sz="1600" b="1" dirty="0">
                <a:solidFill>
                  <a:srgbClr val="00B050"/>
                </a:solidFill>
                <a:effectLst/>
                <a:latin typeface="A3 Arial AzLat"/>
                <a:ea typeface="Times New Roman" panose="02020603050405020304" pitchFamily="18" charset="0"/>
                <a:cs typeface="Times New Roman" panose="02020603050405020304" pitchFamily="18" charset="0"/>
              </a:rPr>
              <a:t>Being in a broad sense - </a:t>
            </a:r>
            <a:r>
              <a:rPr lang="en" sz="1600" dirty="0">
                <a:solidFill>
                  <a:srgbClr val="00B050"/>
                </a:solidFill>
              </a:rPr>
              <a:t>everything that exists in the world (inanimate nature, organic world, society. Earth, the Galaxy as a whole) is included in being</a:t>
            </a:r>
          </a:p>
          <a:p>
            <a:pPr marL="0" indent="0" algn="just">
              <a:lnSpc>
                <a:spcPct val="115000"/>
              </a:lnSpc>
              <a:spcAft>
                <a:spcPts val="1000"/>
              </a:spcAft>
            </a:pPr>
            <a:r>
              <a:rPr lang="en" sz="1600" b="1" dirty="0">
                <a:solidFill>
                  <a:srgbClr val="00B050"/>
                </a:solidFill>
                <a:effectLst/>
                <a:latin typeface="A3 Arial AzLat"/>
                <a:ea typeface="Times New Roman" panose="02020603050405020304" pitchFamily="18" charset="0"/>
                <a:cs typeface="Times New Roman" panose="02020603050405020304" pitchFamily="18" charset="0"/>
              </a:rPr>
              <a:t>Existence in the narrow sense </a:t>
            </a:r>
            <a:r>
              <a:rPr lang="en" sz="1600" dirty="0">
                <a:solidFill>
                  <a:srgbClr val="00B050"/>
                </a:solidFill>
              </a:rPr>
              <a:t>means objective reality that exists outside</a:t>
            </a:r>
            <a:r>
              <a:rPr lang="ru-RU" sz="1600" dirty="0">
                <a:solidFill>
                  <a:srgbClr val="00B050"/>
                </a:solidFill>
              </a:rPr>
              <a:t> </a:t>
            </a:r>
            <a:r>
              <a:rPr lang="en" sz="1600" dirty="0">
                <a:solidFill>
                  <a:srgbClr val="00B050"/>
                </a:solidFill>
              </a:rPr>
              <a:t>and independent of human consciousness. In this case, the difference between the two main types of existence - objective reality and subjective reality - is emphasized.</a:t>
            </a:r>
          </a:p>
          <a:p>
            <a:pPr marL="0" indent="0" algn="just">
              <a:lnSpc>
                <a:spcPct val="115000"/>
              </a:lnSpc>
              <a:spcAft>
                <a:spcPts val="1000"/>
              </a:spcAft>
            </a:pPr>
            <a:r>
              <a:rPr lang="en" sz="1800" b="1" dirty="0">
                <a:solidFill>
                  <a:srgbClr val="00B050"/>
                </a:solidFill>
                <a:effectLst/>
                <a:latin typeface="A3 Times AzLat" panose="02020603050405020304" pitchFamily="18" charset="-52"/>
                <a:ea typeface="Times New Roman" panose="02020603050405020304" pitchFamily="18" charset="0"/>
                <a:cs typeface="Times New Roman" panose="02020603050405020304" pitchFamily="18" charset="0"/>
              </a:rPr>
              <a:t>Reality</a:t>
            </a:r>
            <a:r>
              <a:rPr lang="ru-RU" sz="1800" b="1" dirty="0">
                <a:solidFill>
                  <a:srgbClr val="00B050"/>
                </a:solidFill>
                <a:latin typeface="A3 Times AzLat" panose="02020603050405020304" pitchFamily="18" charset="-52"/>
                <a:ea typeface="Times New Roman" panose="02020603050405020304" pitchFamily="18" charset="0"/>
                <a:cs typeface="Times New Roman" panose="02020603050405020304" pitchFamily="18" charset="0"/>
              </a:rPr>
              <a:t> </a:t>
            </a:r>
            <a:r>
              <a:rPr lang="en-US" sz="1800" b="1" dirty="0">
                <a:solidFill>
                  <a:srgbClr val="00B050"/>
                </a:solidFill>
                <a:latin typeface="A3 Times AzLat" panose="02020603050405020304" pitchFamily="18" charset="-52"/>
                <a:ea typeface="Times New Roman" panose="02020603050405020304" pitchFamily="18" charset="0"/>
                <a:cs typeface="Times New Roman" panose="02020603050405020304" pitchFamily="18" charset="0"/>
              </a:rPr>
              <a:t>appears in two forms</a:t>
            </a:r>
            <a:r>
              <a:rPr lang="az-Latn-AZ" sz="1800" b="1" dirty="0">
                <a:solidFill>
                  <a:srgbClr val="00B050"/>
                </a:solidFill>
                <a:latin typeface="A3 Times AzLat" panose="02020603050405020304" pitchFamily="18" charset="-52"/>
                <a:ea typeface="Times New Roman" panose="02020603050405020304" pitchFamily="18" charset="0"/>
                <a:cs typeface="Times New Roman" panose="02020603050405020304" pitchFamily="18" charset="0"/>
              </a:rPr>
              <a:t>: 1.</a:t>
            </a:r>
            <a:r>
              <a:rPr lang="en" sz="1800" b="1" dirty="0">
                <a:solidFill>
                  <a:srgbClr val="00B050"/>
                </a:solidFill>
                <a:effectLst/>
                <a:latin typeface="A3 Times AzLat" panose="02020603050405020304" pitchFamily="18" charset="-52"/>
                <a:ea typeface="Times New Roman" panose="02020603050405020304" pitchFamily="18" charset="0"/>
                <a:cs typeface="Times New Roman" panose="02020603050405020304" pitchFamily="18" charset="0"/>
              </a:rPr>
              <a:t> </a:t>
            </a:r>
            <a:r>
              <a:rPr lang="en" dirty="0">
                <a:solidFill>
                  <a:srgbClr val="00B050"/>
                </a:solidFill>
              </a:rPr>
              <a:t>means the totality of all things, events and processes that have existed in the past, are ongoing now and will be in the future. Events and processes in nature, numerous relationships in society, as well as ideas, thoughts and feelings of people are included in this concept.</a:t>
            </a:r>
            <a:r>
              <a:rPr lang="az-Latn-AZ" dirty="0">
                <a:solidFill>
                  <a:srgbClr val="00B050"/>
                </a:solidFill>
              </a:rPr>
              <a:t> </a:t>
            </a:r>
          </a:p>
          <a:p>
            <a:pPr marL="0" indent="0" algn="just">
              <a:lnSpc>
                <a:spcPct val="115000"/>
              </a:lnSpc>
              <a:spcAft>
                <a:spcPts val="1000"/>
              </a:spcAft>
            </a:pPr>
            <a:r>
              <a:rPr lang="az-Latn-AZ" b="1">
                <a:solidFill>
                  <a:srgbClr val="00B050"/>
                </a:solidFill>
              </a:rPr>
              <a:t>2.</a:t>
            </a:r>
            <a:r>
              <a:rPr lang="az-Latn-AZ">
                <a:solidFill>
                  <a:srgbClr val="00B050"/>
                </a:solidFill>
              </a:rPr>
              <a:t> </a:t>
            </a:r>
            <a:r>
              <a:rPr lang="en" dirty="0">
                <a:solidFill>
                  <a:srgbClr val="00B050"/>
                </a:solidFill>
              </a:rPr>
              <a:t>the concept of reality emphasizes the objective and subjective aspects of existence. This means that the part of existence that exists outside of and independent of man is objective reality. Natural and social phenomena, starting from elementary particles to the metagalaxy, all existing material objects express this concept. The other side of existence is subjective reality. This refers to the products of people's consciousness and thinking, ideas, opinions, views, feelings, etc., in short, their inner world.</a:t>
            </a:r>
            <a:endParaRPr lang="ru-RU" dirty="0">
              <a:solidFill>
                <a:srgbClr val="00B050"/>
              </a:solidFill>
            </a:endParaRPr>
          </a:p>
          <a:p>
            <a:pPr marL="0" indent="0" algn="just">
              <a:lnSpc>
                <a:spcPct val="115000"/>
              </a:lnSpc>
              <a:spcAft>
                <a:spcPts val="1000"/>
              </a:spcAft>
            </a:pPr>
            <a:endParaRPr lang="ru-RU" sz="1800" b="1" dirty="0">
              <a:effectLst/>
              <a:latin typeface="A3 Times AzLat" panose="02020603050405020304" pitchFamily="18" charset="-52"/>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EB40BF13-4492-4F98-A0E8-EFB7C756F7DD}"/>
              </a:ext>
            </a:extLst>
          </p:cNvPr>
          <p:cNvSpPr txBox="1"/>
          <p:nvPr/>
        </p:nvSpPr>
        <p:spPr>
          <a:xfrm>
            <a:off x="462708" y="385591"/>
            <a:ext cx="5266063" cy="2615203"/>
          </a:xfrm>
          <a:prstGeom prst="rect">
            <a:avLst/>
          </a:prstGeom>
          <a:noFill/>
        </p:spPr>
        <p:txBody>
          <a:bodyPr wrap="square">
            <a:spAutoFit/>
          </a:bodyPr>
          <a:lstStyle/>
          <a:p>
            <a:pPr marL="8890" marR="3175" indent="286385" algn="just">
              <a:lnSpc>
                <a:spcPct val="115000"/>
              </a:lnSpc>
            </a:pPr>
            <a:r>
              <a:rPr lang="en" sz="1800" b="1" dirty="0">
                <a:solidFill>
                  <a:srgbClr val="00B050"/>
                </a:solidFill>
                <a:latin typeface="Times New Roman" panose="02020603050405020304" pitchFamily="18" charset="0"/>
                <a:cs typeface="Times New Roman" panose="02020603050405020304" pitchFamily="18" charset="0"/>
              </a:rPr>
              <a:t>Parmenides </a:t>
            </a:r>
            <a:r>
              <a:rPr lang="en" sz="1800" dirty="0">
                <a:solidFill>
                  <a:schemeClr val="tx2"/>
                </a:solidFill>
                <a:latin typeface="Times New Roman" panose="02020603050405020304" pitchFamily="18" charset="0"/>
                <a:cs typeface="Times New Roman" panose="02020603050405020304" pitchFamily="18" charset="0"/>
              </a:rPr>
              <a:t>- </a:t>
            </a:r>
            <a:r>
              <a:rPr lang="en" sz="1800" dirty="0">
                <a:solidFill>
                  <a:srgbClr val="00B050"/>
                </a:solidFill>
                <a:latin typeface="Times New Roman" panose="02020603050405020304" pitchFamily="18" charset="0"/>
                <a:cs typeface="Times New Roman" panose="02020603050405020304" pitchFamily="18" charset="0"/>
              </a:rPr>
              <a:t>the philosopher who expressed the idea of existence for the first time in philosophy. He called necessity the eternal, indestructible </a:t>
            </a:r>
            <a:r>
              <a:rPr lang="az-Latn-AZ" sz="1800" dirty="0">
                <a:solidFill>
                  <a:srgbClr val="00B050"/>
                </a:solidFill>
                <a:latin typeface="Times New Roman" panose="02020603050405020304" pitchFamily="18" charset="0"/>
                <a:cs typeface="Times New Roman" panose="02020603050405020304" pitchFamily="18" charset="0"/>
              </a:rPr>
              <a:t>d</a:t>
            </a:r>
            <a:r>
              <a:rPr lang="en" sz="1800" dirty="0">
                <a:solidFill>
                  <a:srgbClr val="00B050"/>
                </a:solidFill>
                <a:latin typeface="Times New Roman" panose="02020603050405020304" pitchFamily="18" charset="0"/>
                <a:cs typeface="Times New Roman" panose="02020603050405020304" pitchFamily="18" charset="0"/>
              </a:rPr>
              <a:t>ivine, truth, destiny, Cosmos. Therefore, nothing in the world can change suddenly, accidentally. He showed that only existence exists, and non-existence does not exist at all.</a:t>
            </a:r>
            <a:endParaRPr lang="ru-RU" sz="1800" dirty="0">
              <a:solidFill>
                <a:srgbClr val="00B050"/>
              </a:solidFill>
              <a:latin typeface="Times New Roman" panose="02020603050405020304" pitchFamily="18" charset="0"/>
              <a:cs typeface="Times New Roman" panose="02020603050405020304" pitchFamily="18" charset="0"/>
            </a:endParaRPr>
          </a:p>
          <a:p>
            <a:pPr marL="8890" marR="3175" indent="286385" algn="just">
              <a:lnSpc>
                <a:spcPct val="115000"/>
              </a:lnSpc>
              <a:spcAft>
                <a:spcPts val="0"/>
              </a:spcAft>
            </a:pPr>
            <a:endParaRPr lang="ru-RU" sz="180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3" name="Рисунок 2">
            <a:extLst>
              <a:ext uri="{FF2B5EF4-FFF2-40B4-BE49-F238E27FC236}">
                <a16:creationId xmlns:a16="http://schemas.microsoft.com/office/drawing/2014/main" id="{86D6C864-2CC9-44A0-B75A-472CB3C9E960}"/>
              </a:ext>
            </a:extLst>
          </p:cNvPr>
          <p:cNvPicPr>
            <a:picLocks noChangeAspect="1"/>
          </p:cNvPicPr>
          <p:nvPr/>
        </p:nvPicPr>
        <p:blipFill>
          <a:blip r:embed="rId2"/>
          <a:stretch>
            <a:fillRect/>
          </a:stretch>
        </p:blipFill>
        <p:spPr>
          <a:xfrm>
            <a:off x="5878073" y="282881"/>
            <a:ext cx="2609850" cy="3409950"/>
          </a:xfrm>
          <a:prstGeom prst="rect">
            <a:avLst/>
          </a:prstGeom>
        </p:spPr>
      </p:pic>
      <p:sp>
        <p:nvSpPr>
          <p:cNvPr id="4" name="Прямоугольник 3">
            <a:extLst>
              <a:ext uri="{FF2B5EF4-FFF2-40B4-BE49-F238E27FC236}">
                <a16:creationId xmlns:a16="http://schemas.microsoft.com/office/drawing/2014/main" id="{1CFE95CD-995B-4DFB-8503-F6D5E457801F}"/>
              </a:ext>
            </a:extLst>
          </p:cNvPr>
          <p:cNvSpPr/>
          <p:nvPr/>
        </p:nvSpPr>
        <p:spPr>
          <a:xfrm rot="10800000" flipV="1">
            <a:off x="462707" y="2482191"/>
            <a:ext cx="4974115" cy="1569660"/>
          </a:xfrm>
          <a:prstGeom prst="rect">
            <a:avLst/>
          </a:prstGeom>
        </p:spPr>
        <p:txBody>
          <a:bodyPr wrap="square">
            <a:spAutoFit/>
          </a:bodyPr>
          <a:lstStyle/>
          <a:p>
            <a:pPr algn="just"/>
            <a:r>
              <a:rPr lang="en" sz="1600" dirty="0">
                <a:solidFill>
                  <a:srgbClr val="00B050"/>
                </a:solidFill>
                <a:latin typeface="Times New Roman" panose="02020603050405020304" pitchFamily="18" charset="0"/>
                <a:ea typeface="Times New Roman" panose="02020603050405020304" pitchFamily="18" charset="0"/>
              </a:rPr>
              <a:t>According to Parmenides, existence is neither created nor destroyed, it exists forever. He is unchangeable, perfect. Parmenides treated existence not as a specific object or event, but as a general existence. According to him, existence is known to man only through intelligence. The sense organs cannot perceive it</a:t>
            </a:r>
            <a:endParaRPr lang="ru-RU" sz="1600" dirty="0">
              <a:solidFill>
                <a:srgbClr val="00B050"/>
              </a:solidFill>
            </a:endParaRPr>
          </a:p>
        </p:txBody>
      </p:sp>
    </p:spTree>
    <p:extLst>
      <p:ext uri="{BB962C8B-B14F-4D97-AF65-F5344CB8AC3E}">
        <p14:creationId xmlns:p14="http://schemas.microsoft.com/office/powerpoint/2010/main" val="4019132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11"/>
        <p:cNvGrpSpPr/>
        <p:nvPr/>
      </p:nvGrpSpPr>
      <p:grpSpPr>
        <a:xfrm>
          <a:off x="0" y="0"/>
          <a:ext cx="0" cy="0"/>
          <a:chOff x="0" y="0"/>
          <a:chExt cx="0" cy="0"/>
        </a:xfrm>
      </p:grpSpPr>
      <p:sp>
        <p:nvSpPr>
          <p:cNvPr id="2812" name="Google Shape;2812;p65"/>
          <p:cNvSpPr txBox="1">
            <a:spLocks noGrp="1"/>
          </p:cNvSpPr>
          <p:nvPr>
            <p:ph type="subTitle" idx="1"/>
          </p:nvPr>
        </p:nvSpPr>
        <p:spPr>
          <a:xfrm>
            <a:off x="734854" y="275422"/>
            <a:ext cx="4630360" cy="1322024"/>
          </a:xfrm>
          <a:prstGeom prst="rect">
            <a:avLst/>
          </a:prstGeom>
        </p:spPr>
        <p:txBody>
          <a:bodyPr spcFirstLastPara="1" wrap="square" lIns="91425" tIns="91425" rIns="91425" bIns="91425" anchor="ctr" anchorCtr="0">
            <a:noAutofit/>
          </a:bodyPr>
          <a:lstStyle/>
          <a:p>
            <a:pPr marL="0" indent="0" algn="just">
              <a:spcAft>
                <a:spcPts val="1000"/>
              </a:spcAft>
              <a:buNone/>
            </a:pPr>
            <a:r>
              <a:rPr lang="en" sz="1800" b="1" dirty="0">
                <a:solidFill>
                  <a:srgbClr val="00B050"/>
                </a:solidFill>
                <a:latin typeface="Times New Roman" panose="02020603050405020304" pitchFamily="18" charset="0"/>
                <a:cs typeface="Times New Roman" panose="02020603050405020304" pitchFamily="18" charset="0"/>
              </a:rPr>
              <a:t>Heraclitus of Ephesus </a:t>
            </a:r>
            <a:r>
              <a:rPr lang="en" sz="1800" dirty="0">
                <a:solidFill>
                  <a:srgbClr val="00B050"/>
                </a:solidFill>
                <a:latin typeface="Times New Roman" panose="02020603050405020304" pitchFamily="18" charset="0"/>
                <a:cs typeface="Times New Roman" panose="02020603050405020304" pitchFamily="18" charset="0"/>
              </a:rPr>
              <a:t>, the world was not created by any God or man, it is a living fire that always exists. This fire is always in motion, burning and dying from time to time.</a:t>
            </a:r>
            <a:endParaRPr lang="ru-RU" sz="1800" dirty="0">
              <a:solidFill>
                <a:srgbClr val="00B050"/>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2813" name="Google Shape;2813;p65"/>
          <p:cNvSpPr txBox="1">
            <a:spLocks noGrp="1"/>
          </p:cNvSpPr>
          <p:nvPr>
            <p:ph type="ctrTitle"/>
          </p:nvPr>
        </p:nvSpPr>
        <p:spPr>
          <a:xfrm>
            <a:off x="6246564" y="373025"/>
            <a:ext cx="2162582" cy="1819332"/>
          </a:xfrm>
          <a:prstGeom prst="rect">
            <a:avLst/>
          </a:prstGeom>
        </p:spPr>
        <p:txBody>
          <a:bodyPr spcFirstLastPara="1" wrap="square" lIns="91425" tIns="91425" rIns="91425" bIns="91425" anchor="ctr" anchorCtr="0">
            <a:noAutofit/>
          </a:bodyPr>
          <a:lstStyle/>
          <a:p>
            <a:pPr lvl="0"/>
            <a:endParaRPr b="1" dirty="0">
              <a:latin typeface="Tahoma" panose="020B0604030504040204" pitchFamily="34" charset="0"/>
              <a:ea typeface="Tahoma" panose="020B0604030504040204" pitchFamily="34" charset="0"/>
              <a:cs typeface="Tahoma" panose="020B0604030504040204" pitchFamily="34" charset="0"/>
            </a:endParaRPr>
          </a:p>
        </p:txBody>
      </p:sp>
      <p:pic>
        <p:nvPicPr>
          <p:cNvPr id="3" name="Рисунок 2">
            <a:extLst>
              <a:ext uri="{FF2B5EF4-FFF2-40B4-BE49-F238E27FC236}">
                <a16:creationId xmlns:a16="http://schemas.microsoft.com/office/drawing/2014/main" id="{5B075E2A-ED9C-494C-BA88-F20A312B347C}"/>
              </a:ext>
            </a:extLst>
          </p:cNvPr>
          <p:cNvPicPr>
            <a:picLocks noChangeAspect="1"/>
          </p:cNvPicPr>
          <p:nvPr/>
        </p:nvPicPr>
        <p:blipFill>
          <a:blip r:embed="rId3"/>
          <a:stretch>
            <a:fillRect/>
          </a:stretch>
        </p:blipFill>
        <p:spPr>
          <a:xfrm>
            <a:off x="6246564" y="373025"/>
            <a:ext cx="2162583" cy="2381192"/>
          </a:xfrm>
          <a:prstGeom prst="rect">
            <a:avLst/>
          </a:prstGeom>
        </p:spPr>
      </p:pic>
      <p:sp>
        <p:nvSpPr>
          <p:cNvPr id="4" name="Прямоугольник 3">
            <a:extLst>
              <a:ext uri="{FF2B5EF4-FFF2-40B4-BE49-F238E27FC236}">
                <a16:creationId xmlns:a16="http://schemas.microsoft.com/office/drawing/2014/main" id="{41604465-974D-46B5-8FDE-7720FFB39E18}"/>
              </a:ext>
            </a:extLst>
          </p:cNvPr>
          <p:cNvSpPr/>
          <p:nvPr/>
        </p:nvSpPr>
        <p:spPr>
          <a:xfrm>
            <a:off x="3084723" y="3039699"/>
            <a:ext cx="5506201" cy="923330"/>
          </a:xfrm>
          <a:prstGeom prst="rect">
            <a:avLst/>
          </a:prstGeom>
        </p:spPr>
        <p:txBody>
          <a:bodyPr wrap="square">
            <a:spAutoFit/>
          </a:bodyPr>
          <a:lstStyle/>
          <a:p>
            <a:pPr algn="just"/>
            <a:r>
              <a:rPr lang="en" sz="1800" b="1" dirty="0">
                <a:solidFill>
                  <a:srgbClr val="00B050"/>
                </a:solidFill>
                <a:latin typeface="Times New Roman" panose="02020603050405020304" pitchFamily="18" charset="0"/>
                <a:ea typeface="Times New Roman" panose="02020603050405020304" pitchFamily="18" charset="0"/>
              </a:rPr>
              <a:t>Democritus </a:t>
            </a:r>
            <a:r>
              <a:rPr lang="en" sz="1800" dirty="0">
                <a:solidFill>
                  <a:srgbClr val="00B050"/>
                </a:solidFill>
                <a:latin typeface="Times New Roman" panose="02020603050405020304" pitchFamily="18" charset="0"/>
                <a:ea typeface="Times New Roman" panose="02020603050405020304" pitchFamily="18" charset="0"/>
              </a:rPr>
              <a:t>believed that existence (the world) consists of indivisible small particles - atoms and space.</a:t>
            </a:r>
            <a:endParaRPr lang="ru-RU" sz="1800" dirty="0">
              <a:solidFill>
                <a:srgbClr val="00B050"/>
              </a:solidFill>
            </a:endParaRPr>
          </a:p>
        </p:txBody>
      </p:sp>
      <p:pic>
        <p:nvPicPr>
          <p:cNvPr id="6" name="Рисунок 5">
            <a:extLst>
              <a:ext uri="{FF2B5EF4-FFF2-40B4-BE49-F238E27FC236}">
                <a16:creationId xmlns:a16="http://schemas.microsoft.com/office/drawing/2014/main" id="{79B0C975-FF9D-4ECF-A74A-4E4153852D5C}"/>
              </a:ext>
            </a:extLst>
          </p:cNvPr>
          <p:cNvPicPr>
            <a:picLocks noChangeAspect="1"/>
          </p:cNvPicPr>
          <p:nvPr/>
        </p:nvPicPr>
        <p:blipFill>
          <a:blip r:embed="rId4"/>
          <a:stretch>
            <a:fillRect/>
          </a:stretch>
        </p:blipFill>
        <p:spPr>
          <a:xfrm>
            <a:off x="865283" y="2089092"/>
            <a:ext cx="1905000" cy="2562225"/>
          </a:xfrm>
          <a:prstGeom prst="rect">
            <a:avLst/>
          </a:prstGeom>
        </p:spPr>
      </p:pic>
    </p:spTree>
    <p:extLst>
      <p:ext uri="{BB962C8B-B14F-4D97-AF65-F5344CB8AC3E}">
        <p14:creationId xmlns:p14="http://schemas.microsoft.com/office/powerpoint/2010/main" val="4110669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69"/>
        <p:cNvGrpSpPr/>
        <p:nvPr/>
      </p:nvGrpSpPr>
      <p:grpSpPr>
        <a:xfrm>
          <a:off x="0" y="0"/>
          <a:ext cx="0" cy="0"/>
          <a:chOff x="0" y="0"/>
          <a:chExt cx="0" cy="0"/>
        </a:xfrm>
      </p:grpSpPr>
      <p:sp>
        <p:nvSpPr>
          <p:cNvPr id="10" name="Объект 2">
            <a:extLst>
              <a:ext uri="{FF2B5EF4-FFF2-40B4-BE49-F238E27FC236}">
                <a16:creationId xmlns:a16="http://schemas.microsoft.com/office/drawing/2014/main" id="{99DD6E49-468A-406B-943C-88EBC5C69838}"/>
              </a:ext>
            </a:extLst>
          </p:cNvPr>
          <p:cNvSpPr txBox="1">
            <a:spLocks/>
          </p:cNvSpPr>
          <p:nvPr/>
        </p:nvSpPr>
        <p:spPr>
          <a:xfrm>
            <a:off x="2658141" y="350873"/>
            <a:ext cx="5411972" cy="18606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2"/>
              </a:buClr>
              <a:buSzPts val="1400"/>
              <a:buFont typeface="Open Sans"/>
              <a:buNone/>
              <a:defRPr sz="1600" b="0" i="0" u="none" strike="noStrike" cap="none">
                <a:solidFill>
                  <a:schemeClr val="dk2"/>
                </a:solidFill>
                <a:latin typeface="Open Sans"/>
                <a:ea typeface="Open Sans"/>
                <a:cs typeface="Open Sans"/>
                <a:sym typeface="Open Sans"/>
              </a:defRPr>
            </a:lvl1pPr>
            <a:lvl2pPr marL="914400" marR="0" lvl="1"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2pPr>
            <a:lvl3pPr marL="1371600" marR="0" lvl="2"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3pPr>
            <a:lvl4pPr marL="1828800" marR="0" lvl="3"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4pPr>
            <a:lvl5pPr marL="2286000" marR="0" lvl="4"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5pPr>
            <a:lvl6pPr marL="2743200" marR="0" lvl="5"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6pPr>
            <a:lvl7pPr marL="3200400" marR="0" lvl="6"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7pPr>
            <a:lvl8pPr marL="3657600" marR="0" lvl="7"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8pPr>
            <a:lvl9pPr marL="4114800" marR="0" lvl="8"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9pPr>
          </a:lstStyle>
          <a:p>
            <a:pPr marL="0" indent="0" algn="just">
              <a:lnSpc>
                <a:spcPct val="150000"/>
              </a:lnSpc>
              <a:spcAft>
                <a:spcPts val="1000"/>
              </a:spcAft>
            </a:pPr>
            <a:r>
              <a:rPr lang="en" dirty="0">
                <a:solidFill>
                  <a:srgbClr val="00B050"/>
                </a:solidFill>
                <a:latin typeface="Times New Roman" panose="02020603050405020304" pitchFamily="18" charset="0"/>
                <a:cs typeface="Times New Roman" panose="02020603050405020304" pitchFamily="18" charset="0"/>
              </a:rPr>
              <a:t>In ancient philosophy , </a:t>
            </a:r>
            <a:r>
              <a:rPr lang="en" b="1" dirty="0">
                <a:solidFill>
                  <a:srgbClr val="00B050"/>
                </a:solidFill>
                <a:latin typeface="Times New Roman" panose="02020603050405020304" pitchFamily="18" charset="0"/>
                <a:cs typeface="Times New Roman" panose="02020603050405020304" pitchFamily="18" charset="0"/>
              </a:rPr>
              <a:t>Plato's </a:t>
            </a:r>
            <a:r>
              <a:rPr lang="en" dirty="0">
                <a:solidFill>
                  <a:srgbClr val="00B050"/>
                </a:solidFill>
                <a:latin typeface="Times New Roman" panose="02020603050405020304" pitchFamily="18" charset="0"/>
                <a:cs typeface="Times New Roman" panose="02020603050405020304" pitchFamily="18" charset="0"/>
              </a:rPr>
              <a:t>system explained existence in a unique way. According to this teaching, the world of eternal and unchanging ideas is the basis of existence. The concrete objects and objects that surround us are temporary and determined by eternal ideas.</a:t>
            </a:r>
            <a:endParaRPr lang="ru-RU" dirty="0">
              <a:solidFill>
                <a:srgbClr val="00B050"/>
              </a:solidFill>
              <a:latin typeface="Times New Roman" panose="02020603050405020304" pitchFamily="18" charset="0"/>
              <a:cs typeface="Times New Roman" panose="02020603050405020304" pitchFamily="18" charset="0"/>
            </a:endParaRPr>
          </a:p>
        </p:txBody>
      </p:sp>
      <p:pic>
        <p:nvPicPr>
          <p:cNvPr id="3" name="Рисунок 2">
            <a:extLst>
              <a:ext uri="{FF2B5EF4-FFF2-40B4-BE49-F238E27FC236}">
                <a16:creationId xmlns:a16="http://schemas.microsoft.com/office/drawing/2014/main" id="{F6EF08E6-060B-4892-A779-59BE394BCA29}"/>
              </a:ext>
            </a:extLst>
          </p:cNvPr>
          <p:cNvPicPr>
            <a:picLocks noChangeAspect="1"/>
          </p:cNvPicPr>
          <p:nvPr/>
        </p:nvPicPr>
        <p:blipFill>
          <a:blip r:embed="rId3"/>
          <a:stretch>
            <a:fillRect/>
          </a:stretch>
        </p:blipFill>
        <p:spPr>
          <a:xfrm>
            <a:off x="632082" y="350873"/>
            <a:ext cx="1819275" cy="2514600"/>
          </a:xfrm>
          <a:prstGeom prst="rect">
            <a:avLst/>
          </a:prstGeom>
        </p:spPr>
      </p:pic>
      <p:sp>
        <p:nvSpPr>
          <p:cNvPr id="4" name="Прямоугольник 3">
            <a:extLst>
              <a:ext uri="{FF2B5EF4-FFF2-40B4-BE49-F238E27FC236}">
                <a16:creationId xmlns:a16="http://schemas.microsoft.com/office/drawing/2014/main" id="{33C8121D-65FC-4AE2-9210-F0A6D28779E3}"/>
              </a:ext>
            </a:extLst>
          </p:cNvPr>
          <p:cNvSpPr/>
          <p:nvPr/>
        </p:nvSpPr>
        <p:spPr>
          <a:xfrm>
            <a:off x="1650097" y="3139808"/>
            <a:ext cx="4882905" cy="1569660"/>
          </a:xfrm>
          <a:prstGeom prst="rect">
            <a:avLst/>
          </a:prstGeom>
        </p:spPr>
        <p:txBody>
          <a:bodyPr wrap="square">
            <a:spAutoFit/>
          </a:bodyPr>
          <a:lstStyle/>
          <a:p>
            <a:pPr algn="just"/>
            <a:r>
              <a:rPr lang="en" sz="1600" b="1" dirty="0">
                <a:solidFill>
                  <a:srgbClr val="00B050"/>
                </a:solidFill>
                <a:latin typeface="Times New Roman" panose="02020603050405020304" pitchFamily="18" charset="0"/>
                <a:ea typeface="Times New Roman" panose="02020603050405020304" pitchFamily="18" charset="0"/>
              </a:rPr>
              <a:t>Aristotle </a:t>
            </a:r>
            <a:r>
              <a:rPr lang="en" sz="1600" dirty="0">
                <a:solidFill>
                  <a:srgbClr val="00B050"/>
                </a:solidFill>
                <a:latin typeface="Times New Roman" panose="02020603050405020304" pitchFamily="18" charset="0"/>
                <a:ea typeface="Times New Roman" panose="02020603050405020304" pitchFamily="18" charset="0"/>
              </a:rPr>
              <a:t>, existence is a living substance (substance means the basis of any existence). It has the following principles; an entity is material and independent, has a certain structure (i.e. an active form), has an origin (cause) and serves a certain purpose.</a:t>
            </a:r>
            <a:endParaRPr lang="ru-RU" sz="1600" dirty="0">
              <a:solidFill>
                <a:srgbClr val="00B050"/>
              </a:solidFill>
            </a:endParaRPr>
          </a:p>
        </p:txBody>
      </p:sp>
      <p:pic>
        <p:nvPicPr>
          <p:cNvPr id="6" name="Рисунок 5">
            <a:extLst>
              <a:ext uri="{FF2B5EF4-FFF2-40B4-BE49-F238E27FC236}">
                <a16:creationId xmlns:a16="http://schemas.microsoft.com/office/drawing/2014/main" id="{7AC44741-8C49-4A0C-8773-E79935B79CC7}"/>
              </a:ext>
            </a:extLst>
          </p:cNvPr>
          <p:cNvPicPr>
            <a:picLocks noChangeAspect="1"/>
          </p:cNvPicPr>
          <p:nvPr/>
        </p:nvPicPr>
        <p:blipFill>
          <a:blip r:embed="rId4"/>
          <a:stretch>
            <a:fillRect/>
          </a:stretch>
        </p:blipFill>
        <p:spPr>
          <a:xfrm>
            <a:off x="6533002" y="2003692"/>
            <a:ext cx="2236425" cy="257175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04D947F5-D2B4-4289-92D9-A8C6D786819A}"/>
              </a:ext>
            </a:extLst>
          </p:cNvPr>
          <p:cNvSpPr>
            <a:spLocks noGrp="1"/>
          </p:cNvSpPr>
          <p:nvPr>
            <p:ph type="ctrTitle"/>
          </p:nvPr>
        </p:nvSpPr>
        <p:spPr>
          <a:xfrm>
            <a:off x="736646" y="373025"/>
            <a:ext cx="7672500" cy="805780"/>
          </a:xfrm>
        </p:spPr>
        <p:txBody>
          <a:bodyPr/>
          <a:lstStyle/>
          <a:p>
            <a:r>
              <a:rPr lang="az-Latn-AZ" sz="2800" b="1" dirty="0">
                <a:solidFill>
                  <a:srgbClr val="00B050"/>
                </a:solidFill>
              </a:rPr>
              <a:t>F</a:t>
            </a:r>
            <a:r>
              <a:rPr lang="en" sz="2800" b="1" dirty="0">
                <a:solidFill>
                  <a:srgbClr val="00B050"/>
                </a:solidFill>
              </a:rPr>
              <a:t>our </a:t>
            </a:r>
            <a:r>
              <a:rPr lang="en" sz="2400" b="1" dirty="0">
                <a:solidFill>
                  <a:srgbClr val="00B050"/>
                </a:solidFill>
              </a:rPr>
              <a:t>forms of </a:t>
            </a:r>
            <a:r>
              <a:rPr lang="en" sz="2800" b="1" dirty="0">
                <a:solidFill>
                  <a:srgbClr val="00B050"/>
                </a:solidFill>
              </a:rPr>
              <a:t>existence:</a:t>
            </a:r>
            <a:endParaRPr lang="ru-RU" sz="2800"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5" name="Объект 2">
            <a:extLst>
              <a:ext uri="{FF2B5EF4-FFF2-40B4-BE49-F238E27FC236}">
                <a16:creationId xmlns:a16="http://schemas.microsoft.com/office/drawing/2014/main" id="{C18CA6CC-0262-441B-BFC7-5A2EE246B4C9}"/>
              </a:ext>
            </a:extLst>
          </p:cNvPr>
          <p:cNvSpPr>
            <a:spLocks noGrp="1"/>
          </p:cNvSpPr>
          <p:nvPr>
            <p:ph type="body" idx="1"/>
          </p:nvPr>
        </p:nvSpPr>
        <p:spPr>
          <a:xfrm>
            <a:off x="457200" y="1079653"/>
            <a:ext cx="8244590" cy="3784655"/>
          </a:xfrm>
        </p:spPr>
        <p:txBody>
          <a:bodyPr>
            <a:normAutofit/>
          </a:bodyPr>
          <a:lstStyle/>
          <a:p>
            <a:pPr indent="0" algn="just">
              <a:lnSpc>
                <a:spcPct val="150000"/>
              </a:lnSpc>
              <a:spcAft>
                <a:spcPts val="1000"/>
              </a:spcAft>
              <a:buNone/>
            </a:pPr>
            <a:r>
              <a:rPr lang="en" sz="800" b="1" dirty="0">
                <a:effectLst/>
                <a:latin typeface="Tahoma" panose="020B0604030504040204" pitchFamily="34" charset="0"/>
                <a:ea typeface="Tahoma" panose="020B0604030504040204" pitchFamily="34" charset="0"/>
                <a:cs typeface="Tahoma" panose="020B0604030504040204" pitchFamily="34" charset="0"/>
              </a:rPr>
              <a:t> </a:t>
            </a:r>
            <a:endParaRPr lang="ru-RU" sz="2200" dirty="0">
              <a:solidFill>
                <a:schemeClr val="dk2"/>
              </a:solidFill>
              <a:latin typeface="Tahoma" panose="020B0604030504040204" pitchFamily="34" charset="0"/>
              <a:ea typeface="Tahoma" panose="020B0604030504040204" pitchFamily="34" charset="0"/>
              <a:cs typeface="Tahoma" panose="020B0604030504040204" pitchFamily="34" charset="0"/>
            </a:endParaRPr>
          </a:p>
        </p:txBody>
      </p:sp>
      <p:sp>
        <p:nvSpPr>
          <p:cNvPr id="2" name="Прямоугольник 1">
            <a:extLst>
              <a:ext uri="{FF2B5EF4-FFF2-40B4-BE49-F238E27FC236}">
                <a16:creationId xmlns:a16="http://schemas.microsoft.com/office/drawing/2014/main" id="{9650C6D3-5FB6-4AD1-98D5-FA211FC9EDA8}"/>
              </a:ext>
            </a:extLst>
          </p:cNvPr>
          <p:cNvSpPr/>
          <p:nvPr/>
        </p:nvSpPr>
        <p:spPr>
          <a:xfrm>
            <a:off x="442210" y="1079653"/>
            <a:ext cx="8244590" cy="3877985"/>
          </a:xfrm>
          <a:prstGeom prst="rect">
            <a:avLst/>
          </a:prstGeom>
        </p:spPr>
        <p:txBody>
          <a:bodyPr wrap="square">
            <a:spAutoFit/>
          </a:bodyPr>
          <a:lstStyle/>
          <a:p>
            <a:pPr algn="just"/>
            <a:r>
              <a:rPr lang="en" sz="1800" b="1" dirty="0">
                <a:solidFill>
                  <a:srgbClr val="00B050"/>
                </a:solidFill>
              </a:rPr>
              <a:t>1. Existence of objects and processes </a:t>
            </a:r>
            <a:r>
              <a:rPr lang="en" sz="1800" dirty="0">
                <a:solidFill>
                  <a:srgbClr val="00B050"/>
                </a:solidFill>
                <a:latin typeface="Times New Roman" panose="02020603050405020304" pitchFamily="18" charset="0"/>
                <a:cs typeface="Times New Roman" panose="02020603050405020304" pitchFamily="18" charset="0"/>
              </a:rPr>
              <a:t>- existence of individual objects, processes and situations in nature; the existence of nature taken as a whole; the presence of man-made objects and processes. The latter are also called the existence of "second nature". The existence of individual objects, processes and situations in nature is characterized by the fact that they arose before man and exist independently of him.</a:t>
            </a:r>
            <a:endParaRPr lang="az-Latn-AZ" sz="1600" b="1" dirty="0">
              <a:solidFill>
                <a:srgbClr val="00B050"/>
              </a:solidFill>
              <a:latin typeface="Times New Roman" panose="02020603050405020304" pitchFamily="18" charset="0"/>
              <a:cs typeface="Times New Roman" panose="02020603050405020304" pitchFamily="18" charset="0"/>
            </a:endParaRPr>
          </a:p>
          <a:p>
            <a:pPr algn="just"/>
            <a:r>
              <a:rPr lang="en" sz="1800" b="1" dirty="0">
                <a:solidFill>
                  <a:srgbClr val="00B050"/>
                </a:solidFill>
              </a:rPr>
              <a:t>2. Human existence - </a:t>
            </a:r>
            <a:r>
              <a:rPr lang="en" sz="1800" dirty="0">
                <a:solidFill>
                  <a:srgbClr val="00B050"/>
                </a:solidFill>
                <a:latin typeface="Times New Roman" panose="02020603050405020304" pitchFamily="18" charset="0"/>
                <a:cs typeface="Times New Roman" panose="02020603050405020304" pitchFamily="18" charset="0"/>
              </a:rPr>
              <a:t>Human existence is characterized by being extremely specific. So, he belongs to both worlds of existence (material and spiritual). On the one hand, the human body is subject to material, natural and biological laws.</a:t>
            </a:r>
            <a:endParaRPr lang="az-Latn-AZ" sz="1800" b="1" dirty="0">
              <a:solidFill>
                <a:srgbClr val="00B050"/>
              </a:solidFill>
              <a:latin typeface="Times New Roman" panose="02020603050405020304" pitchFamily="18" charset="0"/>
              <a:cs typeface="Times New Roman" panose="02020603050405020304" pitchFamily="18" charset="0"/>
            </a:endParaRPr>
          </a:p>
          <a:p>
            <a:pPr algn="just"/>
            <a:r>
              <a:rPr lang="en" sz="1800" b="1" dirty="0">
                <a:solidFill>
                  <a:srgbClr val="00B050"/>
                </a:solidFill>
              </a:rPr>
              <a:t>3. Spiritual (ideal) existence - </a:t>
            </a:r>
            <a:r>
              <a:rPr lang="en" sz="1600" dirty="0">
                <a:solidFill>
                  <a:srgbClr val="00B050"/>
                </a:solidFill>
                <a:latin typeface="Times New Roman" panose="02020603050405020304" pitchFamily="18" charset="0"/>
                <a:cs typeface="Times New Roman" panose="02020603050405020304" pitchFamily="18" charset="0"/>
              </a:rPr>
              <a:t>Another form of existence is spiritual existence. It is also internally complex, divided into two parts: subjective spiritual existence and objectified spiritual existence. The first includes the inner psychic world of a person. It includes the products and levels of consciousness of each individual.</a:t>
            </a:r>
            <a:endParaRPr lang="az-Latn-AZ" sz="1600" b="1" dirty="0">
              <a:solidFill>
                <a:srgbClr val="00B050"/>
              </a:solidFill>
              <a:latin typeface="Times New Roman" panose="02020603050405020304" pitchFamily="18" charset="0"/>
              <a:cs typeface="Times New Roman" panose="02020603050405020304" pitchFamily="18" charset="0"/>
            </a:endParaRPr>
          </a:p>
          <a:p>
            <a:pPr algn="just"/>
            <a:r>
              <a:rPr lang="en" sz="1800" b="1" dirty="0">
                <a:solidFill>
                  <a:srgbClr val="00B050"/>
                </a:solidFill>
              </a:rPr>
              <a:t>4. Social existence - </a:t>
            </a:r>
            <a:r>
              <a:rPr lang="en" sz="1800" dirty="0">
                <a:solidFill>
                  <a:srgbClr val="00B050"/>
                </a:solidFill>
                <a:latin typeface="Times New Roman" panose="02020603050405020304" pitchFamily="18" charset="0"/>
                <a:cs typeface="Times New Roman" panose="02020603050405020304" pitchFamily="18" charset="0"/>
              </a:rPr>
              <a:t>It includes numerous relationships between people in society. It includes identities, social associations</a:t>
            </a:r>
            <a:r>
              <a:rPr lang="az-Latn-AZ" sz="1800">
                <a:solidFill>
                  <a:srgbClr val="00B050"/>
                </a:solidFill>
                <a:latin typeface="Times New Roman" panose="02020603050405020304" pitchFamily="18" charset="0"/>
                <a:cs typeface="Times New Roman" panose="02020603050405020304" pitchFamily="18" charset="0"/>
              </a:rPr>
              <a:t> </a:t>
            </a:r>
            <a:r>
              <a:rPr lang="en" sz="1800">
                <a:solidFill>
                  <a:srgbClr val="00B050"/>
                </a:solidFill>
                <a:latin typeface="Times New Roman" panose="02020603050405020304" pitchFamily="18" charset="0"/>
                <a:cs typeface="Times New Roman" panose="02020603050405020304" pitchFamily="18" charset="0"/>
              </a:rPr>
              <a:t>and </a:t>
            </a:r>
            <a:r>
              <a:rPr lang="en" sz="1800" dirty="0">
                <a:solidFill>
                  <a:srgbClr val="00B050"/>
                </a:solidFill>
                <a:latin typeface="Times New Roman" panose="02020603050405020304" pitchFamily="18" charset="0"/>
                <a:cs typeface="Times New Roman" panose="02020603050405020304" pitchFamily="18" charset="0"/>
              </a:rPr>
              <a:t>various other relationships in society.</a:t>
            </a:r>
            <a:endParaRPr lang="ru-RU" sz="1800" dirty="0">
              <a:solidFill>
                <a:srgbClr val="00B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5955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140"/>
        <p:cNvGrpSpPr/>
        <p:nvPr/>
      </p:nvGrpSpPr>
      <p:grpSpPr>
        <a:xfrm>
          <a:off x="0" y="0"/>
          <a:ext cx="0" cy="0"/>
          <a:chOff x="0" y="0"/>
          <a:chExt cx="0" cy="0"/>
        </a:xfrm>
      </p:grpSpPr>
      <p:sp>
        <p:nvSpPr>
          <p:cNvPr id="3141" name="Google Shape;3141;p69"/>
          <p:cNvSpPr txBox="1">
            <a:spLocks noGrp="1"/>
          </p:cNvSpPr>
          <p:nvPr>
            <p:ph type="ctrTitle" idx="4294967295"/>
          </p:nvPr>
        </p:nvSpPr>
        <p:spPr>
          <a:xfrm>
            <a:off x="720725" y="1761448"/>
            <a:ext cx="7702550" cy="135096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5400" b="1" dirty="0">
                <a:solidFill>
                  <a:srgbClr val="00B050"/>
                </a:solidFill>
                <a:latin typeface="Tahoma" panose="020B0604030504040204" pitchFamily="34" charset="0"/>
                <a:ea typeface="Tahoma" panose="020B0604030504040204" pitchFamily="34" charset="0"/>
                <a:cs typeface="Tahoma" panose="020B0604030504040204" pitchFamily="34" charset="0"/>
              </a:rPr>
              <a:t>THANKS</a:t>
            </a:r>
            <a:r>
              <a:rPr lang="az-Latn-AZ" sz="5400" b="1" dirty="0">
                <a:solidFill>
                  <a:srgbClr val="00B050"/>
                </a:solidFill>
                <a:latin typeface="Tahoma" panose="020B0604030504040204" pitchFamily="34" charset="0"/>
                <a:ea typeface="Tahoma" panose="020B0604030504040204" pitchFamily="34" charset="0"/>
                <a:cs typeface="Tahoma" panose="020B0604030504040204" pitchFamily="34" charset="0"/>
              </a:rPr>
              <a:t> FOR ATTENTİON</a:t>
            </a:r>
            <a:endParaRPr sz="5400"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41"/>
                                        </p:tgtEl>
                                        <p:attrNameLst>
                                          <p:attrName>style.visibility</p:attrName>
                                        </p:attrNameLst>
                                      </p:cBhvr>
                                      <p:to>
                                        <p:strVal val="visible"/>
                                      </p:to>
                                    </p:set>
                                    <p:anim calcmode="lin" valueType="num">
                                      <p:cBhvr>
                                        <p:cTn id="7" dur="500" fill="hold"/>
                                        <p:tgtEl>
                                          <p:spTgt spid="3141"/>
                                        </p:tgtEl>
                                        <p:attrNameLst>
                                          <p:attrName>ppt_w</p:attrName>
                                        </p:attrNameLst>
                                      </p:cBhvr>
                                      <p:tavLst>
                                        <p:tav tm="0">
                                          <p:val>
                                            <p:fltVal val="0"/>
                                          </p:val>
                                        </p:tav>
                                        <p:tav tm="100000">
                                          <p:val>
                                            <p:strVal val="#ppt_w"/>
                                          </p:val>
                                        </p:tav>
                                      </p:tavLst>
                                    </p:anim>
                                    <p:anim calcmode="lin" valueType="num">
                                      <p:cBhvr>
                                        <p:cTn id="8" dur="500" fill="hold"/>
                                        <p:tgtEl>
                                          <p:spTgt spid="3141"/>
                                        </p:tgtEl>
                                        <p:attrNameLst>
                                          <p:attrName>ppt_h</p:attrName>
                                        </p:attrNameLst>
                                      </p:cBhvr>
                                      <p:tavLst>
                                        <p:tav tm="0">
                                          <p:val>
                                            <p:fltVal val="0"/>
                                          </p:val>
                                        </p:tav>
                                        <p:tav tm="100000">
                                          <p:val>
                                            <p:strVal val="#ppt_h"/>
                                          </p:val>
                                        </p:tav>
                                      </p:tavLst>
                                    </p:anim>
                                    <p:animEffect transition="in" filter="fade">
                                      <p:cBhvr>
                                        <p:cTn id="9" dur="500"/>
                                        <p:tgtEl>
                                          <p:spTgt spid="3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1" grpId="0"/>
    </p:bldLst>
  </p:timing>
</p:sld>
</file>

<file path=ppt/theme/theme1.xml><?xml version="1.0" encoding="utf-8"?>
<a:theme xmlns:a="http://schemas.openxmlformats.org/drawingml/2006/main" name="Aqua Marketing Plan by Slidego">
  <a:themeElements>
    <a:clrScheme name="Simple Light">
      <a:dk1>
        <a:srgbClr val="434343"/>
      </a:dk1>
      <a:lt1>
        <a:srgbClr val="FFFFFF"/>
      </a:lt1>
      <a:dk2>
        <a:srgbClr val="073763"/>
      </a:dk2>
      <a:lt2>
        <a:srgbClr val="3D85C6"/>
      </a:lt2>
      <a:accent1>
        <a:srgbClr val="3D85C6"/>
      </a:accent1>
      <a:accent2>
        <a:srgbClr val="B6D7A8"/>
      </a:accent2>
      <a:accent3>
        <a:srgbClr val="9FC5E8"/>
      </a:accent3>
      <a:accent4>
        <a:srgbClr val="9EDCD9"/>
      </a:accent4>
      <a:accent5>
        <a:srgbClr val="93C47D"/>
      </a:accent5>
      <a:accent6>
        <a:srgbClr val="6FA8DC"/>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1402</TotalTime>
  <Words>848</Words>
  <Application>Microsoft Office PowerPoint</Application>
  <PresentationFormat>Экран (16:9)</PresentationFormat>
  <Paragraphs>23</Paragraphs>
  <Slides>9</Slides>
  <Notes>5</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9</vt:i4>
      </vt:variant>
    </vt:vector>
  </HeadingPairs>
  <TitlesOfParts>
    <vt:vector size="20" baseType="lpstr">
      <vt:lpstr>Overpass Black</vt:lpstr>
      <vt:lpstr>AAzBauhaus Md BT</vt:lpstr>
      <vt:lpstr>Times New Roman</vt:lpstr>
      <vt:lpstr>Open Sans SemiBold</vt:lpstr>
      <vt:lpstr>Fira Sans Extra Condensed Medium</vt:lpstr>
      <vt:lpstr>Arial</vt:lpstr>
      <vt:lpstr>A3 Arial AzLat</vt:lpstr>
      <vt:lpstr>Tahoma</vt:lpstr>
      <vt:lpstr>Open Sans</vt:lpstr>
      <vt:lpstr>A3 Times AzLat</vt:lpstr>
      <vt:lpstr>Aqua Marketing Plan by Slidego</vt:lpstr>
      <vt:lpstr>The problem of existence in philosophy</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Four forms of existence:</vt:lpstr>
      <vt:lpstr>THANKS FOR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FƏLSƏFƏ TARİXİNDƏ SOSİAL UTOPİYA İDEYASI</dc:title>
  <dc:creator>Gunel</dc:creator>
  <cp:lastModifiedBy>Gunel</cp:lastModifiedBy>
  <cp:revision>54</cp:revision>
  <dcterms:modified xsi:type="dcterms:W3CDTF">2022-10-04T09:03:03Z</dcterms:modified>
</cp:coreProperties>
</file>